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gZFmX+Sd8502/gTpqaSR+X8VyU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12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56" name="Google Shape;4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00" name="Google Shape;50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39" name="Google Shape;5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3" name="Google Shape;58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30" name="Google Shape;6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8" name="Google Shape;1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8" name="Google Shape;1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7" name="Google Shape;2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7" name="Google Shape;28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9" name="Google Shape;3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8" name="Google Shape;36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16" name="Google Shape;41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7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8ADE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9" name="Google Shape;89;p1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90" name="Google Shape;90;p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4" name="Google Shape;94;p1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95" name="Google Shape;95;p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9" name="Google Shape;99;p1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100" name="Google Shape;100;p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4" name="Google Shape;104;p1"/>
          <p:cNvGrpSpPr/>
          <p:nvPr/>
        </p:nvGrpSpPr>
        <p:grpSpPr>
          <a:xfrm>
            <a:off x="-115376" y="382991"/>
            <a:ext cx="17319661" cy="10093195"/>
            <a:chOff x="0" y="-38100"/>
            <a:chExt cx="4561557" cy="2658290"/>
          </a:xfrm>
        </p:grpSpPr>
        <p:sp>
          <p:nvSpPr>
            <p:cNvPr id="105" name="Google Shape;105;p1"/>
            <p:cNvSpPr/>
            <p:nvPr/>
          </p:nvSpPr>
          <p:spPr>
            <a:xfrm>
              <a:off x="0" y="0"/>
              <a:ext cx="4561557" cy="2620190"/>
            </a:xfrm>
            <a:custGeom>
              <a:avLst/>
              <a:gdLst/>
              <a:ahLst/>
              <a:cxnLst/>
              <a:rect l="l" t="t" r="r" b="b"/>
              <a:pathLst>
                <a:path w="4561557" h="2620190" extrusionOk="0">
                  <a:moveTo>
                    <a:pt x="0" y="0"/>
                  </a:moveTo>
                  <a:lnTo>
                    <a:pt x="4561557" y="0"/>
                  </a:lnTo>
                  <a:lnTo>
                    <a:pt x="4561557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99DC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0" y="-38100"/>
              <a:ext cx="4561557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" name="Google Shape;107;p1"/>
          <p:cNvGrpSpPr/>
          <p:nvPr/>
        </p:nvGrpSpPr>
        <p:grpSpPr>
          <a:xfrm>
            <a:off x="-363921" y="527652"/>
            <a:ext cx="17568206" cy="11712136"/>
            <a:chOff x="0" y="0"/>
            <a:chExt cx="23424274" cy="15616182"/>
          </a:xfrm>
        </p:grpSpPr>
        <p:sp>
          <p:nvSpPr>
            <p:cNvPr id="108" name="Google Shape;108;p1"/>
            <p:cNvSpPr/>
            <p:nvPr/>
          </p:nvSpPr>
          <p:spPr>
            <a:xfrm>
              <a:off x="0" y="0"/>
              <a:ext cx="7808091" cy="7808091"/>
            </a:xfrm>
            <a:custGeom>
              <a:avLst/>
              <a:gdLst/>
              <a:ahLst/>
              <a:cxnLst/>
              <a:rect l="l" t="t" r="r" b="b"/>
              <a:pathLst>
                <a:path w="7808091" h="7808091" extrusionOk="0">
                  <a:moveTo>
                    <a:pt x="0" y="0"/>
                  </a:moveTo>
                  <a:lnTo>
                    <a:pt x="7808091" y="0"/>
                  </a:lnTo>
                  <a:lnTo>
                    <a:pt x="7808091" y="7808091"/>
                  </a:lnTo>
                  <a:lnTo>
                    <a:pt x="0" y="780809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7808091" y="0"/>
              <a:ext cx="7808091" cy="7808091"/>
            </a:xfrm>
            <a:custGeom>
              <a:avLst/>
              <a:gdLst/>
              <a:ahLst/>
              <a:cxnLst/>
              <a:rect l="l" t="t" r="r" b="b"/>
              <a:pathLst>
                <a:path w="7808091" h="7808091" extrusionOk="0">
                  <a:moveTo>
                    <a:pt x="0" y="0"/>
                  </a:moveTo>
                  <a:lnTo>
                    <a:pt x="7808092" y="0"/>
                  </a:lnTo>
                  <a:lnTo>
                    <a:pt x="7808092" y="7808091"/>
                  </a:lnTo>
                  <a:lnTo>
                    <a:pt x="0" y="780809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15616183" y="0"/>
              <a:ext cx="7808091" cy="7808091"/>
            </a:xfrm>
            <a:custGeom>
              <a:avLst/>
              <a:gdLst/>
              <a:ahLst/>
              <a:cxnLst/>
              <a:rect l="l" t="t" r="r" b="b"/>
              <a:pathLst>
                <a:path w="7808091" h="7808091" extrusionOk="0">
                  <a:moveTo>
                    <a:pt x="0" y="0"/>
                  </a:moveTo>
                  <a:lnTo>
                    <a:pt x="7808091" y="0"/>
                  </a:lnTo>
                  <a:lnTo>
                    <a:pt x="7808091" y="7808091"/>
                  </a:lnTo>
                  <a:lnTo>
                    <a:pt x="0" y="780809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0" y="7808091"/>
              <a:ext cx="7808091" cy="7808091"/>
            </a:xfrm>
            <a:custGeom>
              <a:avLst/>
              <a:gdLst/>
              <a:ahLst/>
              <a:cxnLst/>
              <a:rect l="l" t="t" r="r" b="b"/>
              <a:pathLst>
                <a:path w="7808091" h="7808091" extrusionOk="0">
                  <a:moveTo>
                    <a:pt x="0" y="0"/>
                  </a:moveTo>
                  <a:lnTo>
                    <a:pt x="7808091" y="0"/>
                  </a:lnTo>
                  <a:lnTo>
                    <a:pt x="7808091" y="7808092"/>
                  </a:lnTo>
                  <a:lnTo>
                    <a:pt x="0" y="780809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7808091" y="7808091"/>
              <a:ext cx="7808091" cy="7808091"/>
            </a:xfrm>
            <a:custGeom>
              <a:avLst/>
              <a:gdLst/>
              <a:ahLst/>
              <a:cxnLst/>
              <a:rect l="l" t="t" r="r" b="b"/>
              <a:pathLst>
                <a:path w="7808091" h="7808091" extrusionOk="0">
                  <a:moveTo>
                    <a:pt x="0" y="0"/>
                  </a:moveTo>
                  <a:lnTo>
                    <a:pt x="7808092" y="0"/>
                  </a:lnTo>
                  <a:lnTo>
                    <a:pt x="7808092" y="7808092"/>
                  </a:lnTo>
                  <a:lnTo>
                    <a:pt x="0" y="780809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5616183" y="7808091"/>
              <a:ext cx="7808091" cy="7808091"/>
            </a:xfrm>
            <a:custGeom>
              <a:avLst/>
              <a:gdLst/>
              <a:ahLst/>
              <a:cxnLst/>
              <a:rect l="l" t="t" r="r" b="b"/>
              <a:pathLst>
                <a:path w="7808091" h="7808091" extrusionOk="0">
                  <a:moveTo>
                    <a:pt x="0" y="0"/>
                  </a:moveTo>
                  <a:lnTo>
                    <a:pt x="7808091" y="0"/>
                  </a:lnTo>
                  <a:lnTo>
                    <a:pt x="7808091" y="7808092"/>
                  </a:lnTo>
                  <a:lnTo>
                    <a:pt x="0" y="780809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" name="Google Shape;114;p1"/>
          <p:cNvGrpSpPr/>
          <p:nvPr/>
        </p:nvGrpSpPr>
        <p:grpSpPr>
          <a:xfrm>
            <a:off x="828737" y="1493535"/>
            <a:ext cx="14900499" cy="7764765"/>
            <a:chOff x="0" y="-38100"/>
            <a:chExt cx="3454583" cy="1800210"/>
          </a:xfrm>
        </p:grpSpPr>
        <p:sp>
          <p:nvSpPr>
            <p:cNvPr id="115" name="Google Shape;115;p1"/>
            <p:cNvSpPr/>
            <p:nvPr/>
          </p:nvSpPr>
          <p:spPr>
            <a:xfrm>
              <a:off x="0" y="0"/>
              <a:ext cx="3454583" cy="1762110"/>
            </a:xfrm>
            <a:custGeom>
              <a:avLst/>
              <a:gdLst/>
              <a:ahLst/>
              <a:cxnLst/>
              <a:rect l="l" t="t" r="r" b="b"/>
              <a:pathLst>
                <a:path w="3454583" h="1762110" extrusionOk="0">
                  <a:moveTo>
                    <a:pt x="26498" y="0"/>
                  </a:moveTo>
                  <a:lnTo>
                    <a:pt x="3428085" y="0"/>
                  </a:lnTo>
                  <a:cubicBezTo>
                    <a:pt x="3435112" y="0"/>
                    <a:pt x="3441852" y="2792"/>
                    <a:pt x="3446822" y="7761"/>
                  </a:cubicBezTo>
                  <a:cubicBezTo>
                    <a:pt x="3451791" y="12731"/>
                    <a:pt x="3454583" y="19471"/>
                    <a:pt x="3454583" y="26498"/>
                  </a:cubicBezTo>
                  <a:lnTo>
                    <a:pt x="3454583" y="1735611"/>
                  </a:lnTo>
                  <a:cubicBezTo>
                    <a:pt x="3454583" y="1742639"/>
                    <a:pt x="3451791" y="1749379"/>
                    <a:pt x="3446822" y="1754349"/>
                  </a:cubicBezTo>
                  <a:cubicBezTo>
                    <a:pt x="3441852" y="1759318"/>
                    <a:pt x="3435112" y="1762110"/>
                    <a:pt x="3428085" y="1762110"/>
                  </a:cubicBezTo>
                  <a:lnTo>
                    <a:pt x="26498" y="1762110"/>
                  </a:lnTo>
                  <a:cubicBezTo>
                    <a:pt x="19471" y="1762110"/>
                    <a:pt x="12731" y="1759318"/>
                    <a:pt x="7761" y="1754349"/>
                  </a:cubicBezTo>
                  <a:cubicBezTo>
                    <a:pt x="2792" y="1749379"/>
                    <a:pt x="0" y="1742639"/>
                    <a:pt x="0" y="1735611"/>
                  </a:cubicBezTo>
                  <a:lnTo>
                    <a:pt x="0" y="26498"/>
                  </a:lnTo>
                  <a:cubicBezTo>
                    <a:pt x="0" y="19471"/>
                    <a:pt x="2792" y="12731"/>
                    <a:pt x="7761" y="7761"/>
                  </a:cubicBezTo>
                  <a:cubicBezTo>
                    <a:pt x="12731" y="2792"/>
                    <a:pt x="19471" y="0"/>
                    <a:pt x="264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"/>
            <p:cNvSpPr txBox="1"/>
            <p:nvPr/>
          </p:nvSpPr>
          <p:spPr>
            <a:xfrm>
              <a:off x="0" y="-38100"/>
              <a:ext cx="3454583" cy="18002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" name="Google Shape;117;p1"/>
          <p:cNvSpPr/>
          <p:nvPr/>
        </p:nvSpPr>
        <p:spPr>
          <a:xfrm>
            <a:off x="562037" y="7719549"/>
            <a:ext cx="3332211" cy="2108380"/>
          </a:xfrm>
          <a:custGeom>
            <a:avLst/>
            <a:gdLst/>
            <a:ahLst/>
            <a:cxnLst/>
            <a:rect l="l" t="t" r="r" b="b"/>
            <a:pathLst>
              <a:path w="3332211" h="2108380" extrusionOk="0">
                <a:moveTo>
                  <a:pt x="0" y="0"/>
                </a:moveTo>
                <a:lnTo>
                  <a:pt x="3332210" y="0"/>
                </a:lnTo>
                <a:lnTo>
                  <a:pt x="3332210" y="2108381"/>
                </a:lnTo>
                <a:lnTo>
                  <a:pt x="0" y="210838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18" name="Google Shape;118;p1"/>
          <p:cNvSpPr/>
          <p:nvPr/>
        </p:nvSpPr>
        <p:spPr>
          <a:xfrm rot="-1358923">
            <a:off x="13724852" y="7351375"/>
            <a:ext cx="2215802" cy="2609617"/>
          </a:xfrm>
          <a:custGeom>
            <a:avLst/>
            <a:gdLst/>
            <a:ahLst/>
            <a:cxnLst/>
            <a:rect l="l" t="t" r="r" b="b"/>
            <a:pathLst>
              <a:path w="2215802" h="2609617" extrusionOk="0">
                <a:moveTo>
                  <a:pt x="0" y="0"/>
                </a:moveTo>
                <a:lnTo>
                  <a:pt x="2215802" y="0"/>
                </a:lnTo>
                <a:lnTo>
                  <a:pt x="2215802" y="2609617"/>
                </a:lnTo>
                <a:lnTo>
                  <a:pt x="0" y="26096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19" name="Google Shape;119;p1"/>
          <p:cNvSpPr/>
          <p:nvPr/>
        </p:nvSpPr>
        <p:spPr>
          <a:xfrm rot="-607473">
            <a:off x="15140199" y="6809534"/>
            <a:ext cx="392751" cy="1333414"/>
          </a:xfrm>
          <a:custGeom>
            <a:avLst/>
            <a:gdLst/>
            <a:ahLst/>
            <a:cxnLst/>
            <a:rect l="l" t="t" r="r" b="b"/>
            <a:pathLst>
              <a:path w="392751" h="1333414" extrusionOk="0">
                <a:moveTo>
                  <a:pt x="0" y="0"/>
                </a:moveTo>
                <a:lnTo>
                  <a:pt x="392751" y="0"/>
                </a:lnTo>
                <a:lnTo>
                  <a:pt x="392751" y="1333414"/>
                </a:lnTo>
                <a:lnTo>
                  <a:pt x="0" y="13334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0" name="Google Shape;120;p1"/>
          <p:cNvSpPr/>
          <p:nvPr/>
        </p:nvSpPr>
        <p:spPr>
          <a:xfrm rot="-1729736">
            <a:off x="14147400" y="811567"/>
            <a:ext cx="470779" cy="4388615"/>
          </a:xfrm>
          <a:custGeom>
            <a:avLst/>
            <a:gdLst/>
            <a:ahLst/>
            <a:cxnLst/>
            <a:rect l="l" t="t" r="r" b="b"/>
            <a:pathLst>
              <a:path w="470779" h="4388615" extrusionOk="0">
                <a:moveTo>
                  <a:pt x="0" y="0"/>
                </a:moveTo>
                <a:lnTo>
                  <a:pt x="470778" y="0"/>
                </a:lnTo>
                <a:lnTo>
                  <a:pt x="470778" y="4388615"/>
                </a:lnTo>
                <a:lnTo>
                  <a:pt x="0" y="43886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1" name="Google Shape;121;p1"/>
          <p:cNvSpPr/>
          <p:nvPr/>
        </p:nvSpPr>
        <p:spPr>
          <a:xfrm rot="-897102">
            <a:off x="15279507" y="809281"/>
            <a:ext cx="493296" cy="4598517"/>
          </a:xfrm>
          <a:custGeom>
            <a:avLst/>
            <a:gdLst/>
            <a:ahLst/>
            <a:cxnLst/>
            <a:rect l="l" t="t" r="r" b="b"/>
            <a:pathLst>
              <a:path w="493296" h="4598517" extrusionOk="0">
                <a:moveTo>
                  <a:pt x="0" y="0"/>
                </a:moveTo>
                <a:lnTo>
                  <a:pt x="493296" y="0"/>
                </a:lnTo>
                <a:lnTo>
                  <a:pt x="493296" y="4598517"/>
                </a:lnTo>
                <a:lnTo>
                  <a:pt x="0" y="45985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2" name="Google Shape;122;p1"/>
          <p:cNvSpPr txBox="1"/>
          <p:nvPr/>
        </p:nvSpPr>
        <p:spPr>
          <a:xfrm>
            <a:off x="2152710" y="3055686"/>
            <a:ext cx="12298200" cy="15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499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769"/>
              <a:buFont typeface="Arial"/>
              <a:buNone/>
            </a:pPr>
            <a:r>
              <a:rPr lang="en-US" sz="10769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Ma nouvelle école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4529970" y="4630374"/>
            <a:ext cx="74982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498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Inscrire le nom de l’école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4552614" y="5821591"/>
            <a:ext cx="74982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498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</a:t>
            </a:r>
            <a:r>
              <a:rPr lang="en-US" sz="2810" i="1">
                <a:solidFill>
                  <a:srgbClr val="231F20"/>
                </a:solidFill>
              </a:rPr>
              <a:t>une photo </a:t>
            </a: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de l’école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28713" y="669550"/>
            <a:ext cx="4581525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8" name="Google Shape;458;p10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459" name="Google Shape;459;p10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10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" name="Google Shape;461;p10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10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3" name="Google Shape;463;p10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464" name="Google Shape;464;p10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10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6" name="Google Shape;466;p10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10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8" name="Google Shape;468;p10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469" name="Google Shape;469;p10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10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" name="Google Shape;471;p10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10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3" name="Google Shape;473;p10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474" name="Google Shape;474;p10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5" name="Google Shape;475;p10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6" name="Google Shape;476;p10"/>
          <p:cNvGrpSpPr/>
          <p:nvPr/>
        </p:nvGrpSpPr>
        <p:grpSpPr>
          <a:xfrm>
            <a:off x="-489425" y="527652"/>
            <a:ext cx="17703235" cy="11802155"/>
            <a:chOff x="0" y="0"/>
            <a:chExt cx="23604313" cy="15736208"/>
          </a:xfrm>
        </p:grpSpPr>
        <p:sp>
          <p:nvSpPr>
            <p:cNvPr id="477" name="Google Shape;477;p10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8" name="Google Shape;478;p10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9" name="Google Shape;479;p10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0" name="Google Shape;480;p10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" name="Google Shape;481;p10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" name="Google Shape;482;p10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3" name="Google Shape;483;p10"/>
          <p:cNvSpPr txBox="1"/>
          <p:nvPr/>
        </p:nvSpPr>
        <p:spPr>
          <a:xfrm>
            <a:off x="1943666" y="1829320"/>
            <a:ext cx="12363300" cy="11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799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43"/>
              <a:buFont typeface="Arial"/>
              <a:buNone/>
            </a:pP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La cour d’école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10"/>
          <p:cNvSpPr/>
          <p:nvPr/>
        </p:nvSpPr>
        <p:spPr>
          <a:xfrm rot="1091550">
            <a:off x="12881700" y="1582508"/>
            <a:ext cx="566223" cy="1319587"/>
          </a:xfrm>
          <a:custGeom>
            <a:avLst/>
            <a:gdLst/>
            <a:ahLst/>
            <a:cxnLst/>
            <a:rect l="l" t="t" r="r" b="b"/>
            <a:pathLst>
              <a:path w="566223" h="1319587" extrusionOk="0">
                <a:moveTo>
                  <a:pt x="0" y="0"/>
                </a:moveTo>
                <a:lnTo>
                  <a:pt x="566223" y="0"/>
                </a:lnTo>
                <a:lnTo>
                  <a:pt x="566223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85" name="Google Shape;485;p10"/>
          <p:cNvSpPr/>
          <p:nvPr/>
        </p:nvSpPr>
        <p:spPr>
          <a:xfrm rot="3488029">
            <a:off x="13548759" y="2493799"/>
            <a:ext cx="566223" cy="1319587"/>
          </a:xfrm>
          <a:custGeom>
            <a:avLst/>
            <a:gdLst/>
            <a:ahLst/>
            <a:cxnLst/>
            <a:rect l="l" t="t" r="r" b="b"/>
            <a:pathLst>
              <a:path w="566223" h="1319587" extrusionOk="0">
                <a:moveTo>
                  <a:pt x="0" y="0"/>
                </a:moveTo>
                <a:lnTo>
                  <a:pt x="566223" y="0"/>
                </a:lnTo>
                <a:lnTo>
                  <a:pt x="566223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86" name="Google Shape;486;p10"/>
          <p:cNvSpPr/>
          <p:nvPr/>
        </p:nvSpPr>
        <p:spPr>
          <a:xfrm rot="10646549">
            <a:off x="3628450" y="8356492"/>
            <a:ext cx="325377" cy="758294"/>
          </a:xfrm>
          <a:custGeom>
            <a:avLst/>
            <a:gdLst/>
            <a:ahLst/>
            <a:cxnLst/>
            <a:rect l="l" t="t" r="r" b="b"/>
            <a:pathLst>
              <a:path w="325377" h="758294" extrusionOk="0">
                <a:moveTo>
                  <a:pt x="0" y="0"/>
                </a:moveTo>
                <a:lnTo>
                  <a:pt x="325377" y="0"/>
                </a:lnTo>
                <a:lnTo>
                  <a:pt x="325377" y="758294"/>
                </a:lnTo>
                <a:lnTo>
                  <a:pt x="0" y="7582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87" name="Google Shape;487;p10"/>
          <p:cNvSpPr/>
          <p:nvPr/>
        </p:nvSpPr>
        <p:spPr>
          <a:xfrm rot="1667985">
            <a:off x="5780335" y="4052854"/>
            <a:ext cx="325377" cy="758294"/>
          </a:xfrm>
          <a:custGeom>
            <a:avLst/>
            <a:gdLst/>
            <a:ahLst/>
            <a:cxnLst/>
            <a:rect l="l" t="t" r="r" b="b"/>
            <a:pathLst>
              <a:path w="325377" h="758294" extrusionOk="0">
                <a:moveTo>
                  <a:pt x="0" y="0"/>
                </a:moveTo>
                <a:lnTo>
                  <a:pt x="325377" y="0"/>
                </a:lnTo>
                <a:lnTo>
                  <a:pt x="325377" y="758293"/>
                </a:lnTo>
                <a:lnTo>
                  <a:pt x="0" y="7582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88" name="Google Shape;488;p10"/>
          <p:cNvSpPr/>
          <p:nvPr/>
        </p:nvSpPr>
        <p:spPr>
          <a:xfrm rot="-2814154">
            <a:off x="1041563" y="4142351"/>
            <a:ext cx="325377" cy="758294"/>
          </a:xfrm>
          <a:custGeom>
            <a:avLst/>
            <a:gdLst/>
            <a:ahLst/>
            <a:cxnLst/>
            <a:rect l="l" t="t" r="r" b="b"/>
            <a:pathLst>
              <a:path w="325377" h="758294" extrusionOk="0">
                <a:moveTo>
                  <a:pt x="0" y="0"/>
                </a:moveTo>
                <a:lnTo>
                  <a:pt x="325377" y="0"/>
                </a:lnTo>
                <a:lnTo>
                  <a:pt x="325377" y="758294"/>
                </a:lnTo>
                <a:lnTo>
                  <a:pt x="0" y="7582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89" name="Google Shape;489;p10"/>
          <p:cNvSpPr/>
          <p:nvPr/>
        </p:nvSpPr>
        <p:spPr>
          <a:xfrm rot="-3003408">
            <a:off x="2999855" y="690773"/>
            <a:ext cx="566223" cy="1319587"/>
          </a:xfrm>
          <a:custGeom>
            <a:avLst/>
            <a:gdLst/>
            <a:ahLst/>
            <a:cxnLst/>
            <a:rect l="l" t="t" r="r" b="b"/>
            <a:pathLst>
              <a:path w="566223" h="1319587" extrusionOk="0">
                <a:moveTo>
                  <a:pt x="0" y="0"/>
                </a:moveTo>
                <a:lnTo>
                  <a:pt x="566222" y="0"/>
                </a:lnTo>
                <a:lnTo>
                  <a:pt x="566222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90" name="Google Shape;490;p10"/>
          <p:cNvSpPr txBox="1"/>
          <p:nvPr/>
        </p:nvSpPr>
        <p:spPr>
          <a:xfrm>
            <a:off x="8856534" y="4143656"/>
            <a:ext cx="7030200" cy="51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Voici la cour d’école.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C’est là où je jouerai avec mes amis chaque jour.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10"/>
          <p:cNvSpPr txBox="1"/>
          <p:nvPr/>
        </p:nvSpPr>
        <p:spPr>
          <a:xfrm>
            <a:off x="1204825" y="6077438"/>
            <a:ext cx="5421300" cy="10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une photo de la cour d’école</a:t>
            </a:r>
            <a:r>
              <a:rPr lang="en-US" sz="2810" i="1">
                <a:solidFill>
                  <a:srgbClr val="231F20"/>
                </a:solidFill>
              </a:rPr>
              <a:t> ici</a:t>
            </a: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2" name="Google Shape;492;p1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9338450"/>
            <a:ext cx="2947499" cy="103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93" name="Google Shape;493;p10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494" name="Google Shape;494;p10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0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" name="Google Shape;496;p10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10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2" name="Google Shape;502;p11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503" name="Google Shape;503;p1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1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" name="Google Shape;505;p11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7" name="Google Shape;507;p11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508" name="Google Shape;508;p1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1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" name="Google Shape;510;p11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1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2" name="Google Shape;512;p11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513" name="Google Shape;513;p1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11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" name="Google Shape;515;p11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1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7" name="Google Shape;517;p11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518" name="Google Shape;518;p11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" name="Google Shape;519;p11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0" name="Google Shape;520;p11"/>
          <p:cNvGrpSpPr/>
          <p:nvPr/>
        </p:nvGrpSpPr>
        <p:grpSpPr>
          <a:xfrm>
            <a:off x="-489425" y="527652"/>
            <a:ext cx="17703235" cy="11802156"/>
            <a:chOff x="0" y="0"/>
            <a:chExt cx="23604313" cy="15736208"/>
          </a:xfrm>
        </p:grpSpPr>
        <p:sp>
          <p:nvSpPr>
            <p:cNvPr id="521" name="Google Shape;521;p11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" name="Google Shape;522;p11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" name="Google Shape;523;p11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" name="Google Shape;524;p11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" name="Google Shape;525;p11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" name="Google Shape;526;p11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7" name="Google Shape;527;p11"/>
          <p:cNvSpPr/>
          <p:nvPr/>
        </p:nvSpPr>
        <p:spPr>
          <a:xfrm>
            <a:off x="9577686" y="2905123"/>
            <a:ext cx="4439407" cy="1616400"/>
          </a:xfrm>
          <a:custGeom>
            <a:avLst/>
            <a:gdLst/>
            <a:ahLst/>
            <a:cxnLst/>
            <a:rect l="l" t="t" r="r" b="b"/>
            <a:pathLst>
              <a:path w="4439407" h="1616400" extrusionOk="0">
                <a:moveTo>
                  <a:pt x="0" y="0"/>
                </a:moveTo>
                <a:lnTo>
                  <a:pt x="4439407" y="0"/>
                </a:lnTo>
                <a:lnTo>
                  <a:pt x="4439407" y="1616400"/>
                </a:lnTo>
                <a:lnTo>
                  <a:pt x="0" y="16164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28" name="Google Shape;528;p11"/>
          <p:cNvSpPr txBox="1"/>
          <p:nvPr/>
        </p:nvSpPr>
        <p:spPr>
          <a:xfrm>
            <a:off x="797600" y="1657900"/>
            <a:ext cx="13201500" cy="11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799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43"/>
              <a:buFont typeface="Arial"/>
              <a:buNone/>
            </a:pP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L’entrée de la c</a:t>
            </a:r>
            <a:r>
              <a:rPr lang="en-US" sz="7743" b="1">
                <a:solidFill>
                  <a:srgbClr val="231F20"/>
                </a:solidFill>
              </a:rPr>
              <a:t>lasse M</a:t>
            </a: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4/</a:t>
            </a:r>
            <a:r>
              <a:rPr lang="en-US" sz="7743" b="1">
                <a:solidFill>
                  <a:srgbClr val="231F20"/>
                </a:solidFill>
              </a:rPr>
              <a:t>M</a:t>
            </a: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11"/>
          <p:cNvSpPr txBox="1"/>
          <p:nvPr/>
        </p:nvSpPr>
        <p:spPr>
          <a:xfrm>
            <a:off x="1028700" y="4066565"/>
            <a:ext cx="8115300" cy="60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Voici l’entrée de la </a:t>
            </a:r>
            <a:r>
              <a:rPr lang="en-US" sz="5000" b="1">
                <a:solidFill>
                  <a:srgbClr val="231F20"/>
                </a:solidFill>
              </a:rPr>
              <a:t>M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4/</a:t>
            </a:r>
            <a:r>
              <a:rPr lang="en-US" sz="5000" b="1">
                <a:solidFill>
                  <a:srgbClr val="231F20"/>
                </a:solidFill>
              </a:rPr>
              <a:t>M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5.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C’est là où je dirai au revoir à mes parents et bonjour à mes enseignants.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11"/>
          <p:cNvSpPr txBox="1"/>
          <p:nvPr/>
        </p:nvSpPr>
        <p:spPr>
          <a:xfrm>
            <a:off x="10239575" y="6850000"/>
            <a:ext cx="58557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</a:t>
            </a:r>
            <a:r>
              <a:rPr lang="en-US" sz="2810" i="1">
                <a:solidFill>
                  <a:srgbClr val="231F20"/>
                </a:solidFill>
              </a:rPr>
              <a:t>une</a:t>
            </a: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photo de l’entrée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1" name="Google Shape;531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253670" y="9240750"/>
            <a:ext cx="2781100" cy="1028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2" name="Google Shape;532;p11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533" name="Google Shape;533;p1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11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Google Shape;535;p11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11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1" name="Google Shape;541;p12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542" name="Google Shape;542;p1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2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" name="Google Shape;544;p12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1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6" name="Google Shape;546;p12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547" name="Google Shape;547;p1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2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" name="Google Shape;549;p12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1" name="Google Shape;551;p12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552" name="Google Shape;552;p1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2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4" name="Google Shape;554;p12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6" name="Google Shape;556;p12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557" name="Google Shape;557;p12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8" name="Google Shape;558;p12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9" name="Google Shape;559;p12"/>
          <p:cNvGrpSpPr/>
          <p:nvPr/>
        </p:nvGrpSpPr>
        <p:grpSpPr>
          <a:xfrm>
            <a:off x="-489425" y="527652"/>
            <a:ext cx="17703235" cy="11802155"/>
            <a:chOff x="0" y="0"/>
            <a:chExt cx="23604313" cy="15736208"/>
          </a:xfrm>
        </p:grpSpPr>
        <p:sp>
          <p:nvSpPr>
            <p:cNvPr id="560" name="Google Shape;560;p12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1" name="Google Shape;561;p12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2" name="Google Shape;562;p12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" name="Google Shape;563;p12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4" name="Google Shape;564;p12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" name="Google Shape;565;p12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6" name="Google Shape;566;p12"/>
          <p:cNvSpPr txBox="1"/>
          <p:nvPr/>
        </p:nvSpPr>
        <p:spPr>
          <a:xfrm>
            <a:off x="1276466" y="1998195"/>
            <a:ext cx="12363300" cy="11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799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43"/>
              <a:buFont typeface="Arial"/>
              <a:buNone/>
            </a:pP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lang="en-US" sz="7743" b="1">
                <a:solidFill>
                  <a:srgbClr val="231F20"/>
                </a:solidFill>
              </a:rPr>
              <a:t>salle</a:t>
            </a: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de ressources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12"/>
          <p:cNvSpPr/>
          <p:nvPr/>
        </p:nvSpPr>
        <p:spPr>
          <a:xfrm rot="1092509">
            <a:off x="13249608" y="1128355"/>
            <a:ext cx="566267" cy="1319690"/>
          </a:xfrm>
          <a:custGeom>
            <a:avLst/>
            <a:gdLst/>
            <a:ahLst/>
            <a:cxnLst/>
            <a:rect l="l" t="t" r="r" b="b"/>
            <a:pathLst>
              <a:path w="566223" h="1319587" extrusionOk="0">
                <a:moveTo>
                  <a:pt x="0" y="0"/>
                </a:moveTo>
                <a:lnTo>
                  <a:pt x="566223" y="0"/>
                </a:lnTo>
                <a:lnTo>
                  <a:pt x="566223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68" name="Google Shape;568;p12"/>
          <p:cNvSpPr/>
          <p:nvPr/>
        </p:nvSpPr>
        <p:spPr>
          <a:xfrm rot="3490605">
            <a:off x="13670755" y="2324789"/>
            <a:ext cx="566437" cy="1320086"/>
          </a:xfrm>
          <a:custGeom>
            <a:avLst/>
            <a:gdLst/>
            <a:ahLst/>
            <a:cxnLst/>
            <a:rect l="l" t="t" r="r" b="b"/>
            <a:pathLst>
              <a:path w="566223" h="1319587" extrusionOk="0">
                <a:moveTo>
                  <a:pt x="0" y="0"/>
                </a:moveTo>
                <a:lnTo>
                  <a:pt x="566223" y="0"/>
                </a:lnTo>
                <a:lnTo>
                  <a:pt x="566223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69" name="Google Shape;569;p12"/>
          <p:cNvSpPr/>
          <p:nvPr/>
        </p:nvSpPr>
        <p:spPr>
          <a:xfrm rot="10646549">
            <a:off x="3628450" y="8356492"/>
            <a:ext cx="325377" cy="758294"/>
          </a:xfrm>
          <a:custGeom>
            <a:avLst/>
            <a:gdLst/>
            <a:ahLst/>
            <a:cxnLst/>
            <a:rect l="l" t="t" r="r" b="b"/>
            <a:pathLst>
              <a:path w="325377" h="758294" extrusionOk="0">
                <a:moveTo>
                  <a:pt x="0" y="0"/>
                </a:moveTo>
                <a:lnTo>
                  <a:pt x="325377" y="0"/>
                </a:lnTo>
                <a:lnTo>
                  <a:pt x="325377" y="758294"/>
                </a:lnTo>
                <a:lnTo>
                  <a:pt x="0" y="7582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70" name="Google Shape;570;p12"/>
          <p:cNvSpPr/>
          <p:nvPr/>
        </p:nvSpPr>
        <p:spPr>
          <a:xfrm rot="1667985">
            <a:off x="5780335" y="4052854"/>
            <a:ext cx="325377" cy="758294"/>
          </a:xfrm>
          <a:custGeom>
            <a:avLst/>
            <a:gdLst/>
            <a:ahLst/>
            <a:cxnLst/>
            <a:rect l="l" t="t" r="r" b="b"/>
            <a:pathLst>
              <a:path w="325377" h="758294" extrusionOk="0">
                <a:moveTo>
                  <a:pt x="0" y="0"/>
                </a:moveTo>
                <a:lnTo>
                  <a:pt x="325377" y="0"/>
                </a:lnTo>
                <a:lnTo>
                  <a:pt x="325377" y="758293"/>
                </a:lnTo>
                <a:lnTo>
                  <a:pt x="0" y="7582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71" name="Google Shape;571;p12"/>
          <p:cNvSpPr/>
          <p:nvPr/>
        </p:nvSpPr>
        <p:spPr>
          <a:xfrm rot="-2814154">
            <a:off x="1041563" y="4142351"/>
            <a:ext cx="325377" cy="758294"/>
          </a:xfrm>
          <a:custGeom>
            <a:avLst/>
            <a:gdLst/>
            <a:ahLst/>
            <a:cxnLst/>
            <a:rect l="l" t="t" r="r" b="b"/>
            <a:pathLst>
              <a:path w="325377" h="758294" extrusionOk="0">
                <a:moveTo>
                  <a:pt x="0" y="0"/>
                </a:moveTo>
                <a:lnTo>
                  <a:pt x="325377" y="0"/>
                </a:lnTo>
                <a:lnTo>
                  <a:pt x="325377" y="758294"/>
                </a:lnTo>
                <a:lnTo>
                  <a:pt x="0" y="7582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72" name="Google Shape;572;p12"/>
          <p:cNvSpPr/>
          <p:nvPr/>
        </p:nvSpPr>
        <p:spPr>
          <a:xfrm rot="-3003408">
            <a:off x="2999855" y="690773"/>
            <a:ext cx="566223" cy="1319587"/>
          </a:xfrm>
          <a:custGeom>
            <a:avLst/>
            <a:gdLst/>
            <a:ahLst/>
            <a:cxnLst/>
            <a:rect l="l" t="t" r="r" b="b"/>
            <a:pathLst>
              <a:path w="566223" h="1319587" extrusionOk="0">
                <a:moveTo>
                  <a:pt x="0" y="0"/>
                </a:moveTo>
                <a:lnTo>
                  <a:pt x="566222" y="0"/>
                </a:lnTo>
                <a:lnTo>
                  <a:pt x="566222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73" name="Google Shape;573;p12"/>
          <p:cNvSpPr txBox="1"/>
          <p:nvPr/>
        </p:nvSpPr>
        <p:spPr>
          <a:xfrm>
            <a:off x="8263434" y="4020756"/>
            <a:ext cx="7030200" cy="60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Voici la </a:t>
            </a:r>
            <a:r>
              <a:rPr lang="en-US" sz="5000" b="1">
                <a:solidFill>
                  <a:srgbClr val="231F20"/>
                </a:solidFill>
              </a:rPr>
              <a:t>salle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de ressources.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C’est là où les élèves appren</a:t>
            </a:r>
            <a:r>
              <a:rPr lang="en-US" sz="5000" b="1">
                <a:solidFill>
                  <a:srgbClr val="231F20"/>
                </a:solidFill>
              </a:rPr>
              <a:t>dront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en petits groupes.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"/>
          <p:cNvSpPr txBox="1"/>
          <p:nvPr/>
        </p:nvSpPr>
        <p:spPr>
          <a:xfrm>
            <a:off x="1028700" y="5973943"/>
            <a:ext cx="5105100" cy="10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</a:t>
            </a:r>
            <a:r>
              <a:rPr lang="en-US" sz="2810" i="1">
                <a:solidFill>
                  <a:srgbClr val="231F20"/>
                </a:solidFill>
              </a:rPr>
              <a:t>une</a:t>
            </a: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photo de la classe de ressource</a:t>
            </a:r>
            <a:r>
              <a:rPr lang="en-US" sz="2810" i="1">
                <a:solidFill>
                  <a:srgbClr val="231F20"/>
                </a:solidFill>
              </a:rPr>
              <a:t> ici</a:t>
            </a: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5" name="Google Shape;575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9421775"/>
            <a:ext cx="2801825" cy="1028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6" name="Google Shape;576;p12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577" name="Google Shape;577;p1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12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Google Shape;579;p12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1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5" name="Google Shape;585;p13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586" name="Google Shape;586;p1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13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8" name="Google Shape;588;p13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1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0" name="Google Shape;590;p13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591" name="Google Shape;591;p1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13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3" name="Google Shape;593;p13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1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5" name="Google Shape;595;p13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596" name="Google Shape;596;p1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13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8" name="Google Shape;598;p13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1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0" name="Google Shape;600;p13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601" name="Google Shape;601;p13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2" name="Google Shape;602;p13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03" name="Google Shape;603;p13"/>
          <p:cNvGrpSpPr/>
          <p:nvPr/>
        </p:nvGrpSpPr>
        <p:grpSpPr>
          <a:xfrm>
            <a:off x="-489425" y="527652"/>
            <a:ext cx="17703235" cy="11802156"/>
            <a:chOff x="0" y="0"/>
            <a:chExt cx="23604313" cy="15736208"/>
          </a:xfrm>
        </p:grpSpPr>
        <p:sp>
          <p:nvSpPr>
            <p:cNvPr id="604" name="Google Shape;604;p13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5" name="Google Shape;605;p13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6" name="Google Shape;606;p13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7" name="Google Shape;607;p13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8" name="Google Shape;608;p13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9" name="Google Shape;609;p13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0" name="Google Shape;610;p13"/>
          <p:cNvSpPr/>
          <p:nvPr/>
        </p:nvSpPr>
        <p:spPr>
          <a:xfrm rot="6852690">
            <a:off x="-40079" y="1134648"/>
            <a:ext cx="2532131" cy="653750"/>
          </a:xfrm>
          <a:custGeom>
            <a:avLst/>
            <a:gdLst/>
            <a:ahLst/>
            <a:cxnLst/>
            <a:rect l="l" t="t" r="r" b="b"/>
            <a:pathLst>
              <a:path w="2532131" h="653750" extrusionOk="0">
                <a:moveTo>
                  <a:pt x="0" y="0"/>
                </a:moveTo>
                <a:lnTo>
                  <a:pt x="2532131" y="0"/>
                </a:lnTo>
                <a:lnTo>
                  <a:pt x="2532131" y="653750"/>
                </a:lnTo>
                <a:lnTo>
                  <a:pt x="0" y="6537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11" name="Google Shape;611;p13"/>
          <p:cNvSpPr/>
          <p:nvPr/>
        </p:nvSpPr>
        <p:spPr>
          <a:xfrm rot="10800000">
            <a:off x="7280418" y="2139302"/>
            <a:ext cx="2568885" cy="885274"/>
          </a:xfrm>
          <a:custGeom>
            <a:avLst/>
            <a:gdLst/>
            <a:ahLst/>
            <a:cxnLst/>
            <a:rect l="l" t="t" r="r" b="b"/>
            <a:pathLst>
              <a:path w="2568885" h="885274" extrusionOk="0">
                <a:moveTo>
                  <a:pt x="0" y="0"/>
                </a:moveTo>
                <a:lnTo>
                  <a:pt x="2568884" y="0"/>
                </a:lnTo>
                <a:lnTo>
                  <a:pt x="2568884" y="885274"/>
                </a:lnTo>
                <a:lnTo>
                  <a:pt x="0" y="8852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12" name="Google Shape;612;p13"/>
          <p:cNvSpPr txBox="1"/>
          <p:nvPr/>
        </p:nvSpPr>
        <p:spPr>
          <a:xfrm>
            <a:off x="9906864" y="3212702"/>
            <a:ext cx="6611100" cy="10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une photo de la secrétaire de l’école</a:t>
            </a:r>
            <a:r>
              <a:rPr lang="en-US" sz="2810" i="1">
                <a:solidFill>
                  <a:srgbClr val="231F20"/>
                </a:solidFill>
              </a:rPr>
              <a:t> ici</a:t>
            </a: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13" name="Google Shape;613;p13"/>
          <p:cNvGrpSpPr/>
          <p:nvPr/>
        </p:nvGrpSpPr>
        <p:grpSpPr>
          <a:xfrm>
            <a:off x="449450" y="3222100"/>
            <a:ext cx="9457425" cy="2539800"/>
            <a:chOff x="3" y="19053"/>
            <a:chExt cx="12609900" cy="3386400"/>
          </a:xfrm>
        </p:grpSpPr>
        <p:sp>
          <p:nvSpPr>
            <p:cNvPr id="614" name="Google Shape;614;p13"/>
            <p:cNvSpPr txBox="1"/>
            <p:nvPr/>
          </p:nvSpPr>
          <p:spPr>
            <a:xfrm>
              <a:off x="3" y="19053"/>
              <a:ext cx="12609900" cy="338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0"/>
                <a:buFont typeface="Arial"/>
                <a:buNone/>
              </a:pPr>
              <a:r>
                <a:rPr lang="en-US" sz="5000" b="1" i="0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Voici Mme/M.</a:t>
              </a:r>
              <a:endParaRPr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0"/>
                <a:buFont typeface="Arial"/>
                <a:buNone/>
              </a:pPr>
              <a:r>
                <a:rPr lang="en-US" sz="5000" b="1" i="0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Elle/</a:t>
              </a:r>
              <a:r>
                <a:rPr lang="en-US" sz="5000" b="1">
                  <a:solidFill>
                    <a:srgbClr val="231F20"/>
                  </a:solidFill>
                </a:rPr>
                <a:t>Il</a:t>
              </a:r>
              <a:r>
                <a:rPr lang="en-US" sz="5000" b="1" i="0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5000" b="1">
                  <a:solidFill>
                    <a:srgbClr val="231F20"/>
                  </a:solidFill>
                </a:rPr>
                <a:t>nous </a:t>
              </a:r>
              <a:r>
                <a:rPr lang="en-US" sz="5000" b="1" i="0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accueillera, moi et ma famille, avec le sourire.</a:t>
              </a:r>
              <a:endParaRPr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13"/>
            <p:cNvSpPr txBox="1"/>
            <p:nvPr/>
          </p:nvSpPr>
          <p:spPr>
            <a:xfrm>
              <a:off x="5779802" y="294919"/>
              <a:ext cx="4610100" cy="57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10"/>
                <a:buFont typeface="Arial"/>
                <a:buNone/>
              </a:pPr>
              <a:r>
                <a:rPr lang="en-US" sz="2810" b="0" i="1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Insérer son nom ici.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16" name="Google Shape;616;p13"/>
          <p:cNvSpPr txBox="1"/>
          <p:nvPr/>
        </p:nvSpPr>
        <p:spPr>
          <a:xfrm>
            <a:off x="674900" y="7552100"/>
            <a:ext cx="5455800" cy="10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une photo du directeur ou de la directrice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17" name="Google Shape;617;p13"/>
          <p:cNvGrpSpPr/>
          <p:nvPr/>
        </p:nvGrpSpPr>
        <p:grpSpPr>
          <a:xfrm>
            <a:off x="7059748" y="6549321"/>
            <a:ext cx="8115305" cy="3424725"/>
            <a:chOff x="-2006667" y="55733"/>
            <a:chExt cx="10820407" cy="4566300"/>
          </a:xfrm>
        </p:grpSpPr>
        <p:sp>
          <p:nvSpPr>
            <p:cNvPr id="618" name="Google Shape;618;p13"/>
            <p:cNvSpPr txBox="1"/>
            <p:nvPr/>
          </p:nvSpPr>
          <p:spPr>
            <a:xfrm>
              <a:off x="-2006667" y="55733"/>
              <a:ext cx="10820400" cy="456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0"/>
                <a:buFont typeface="Arial"/>
                <a:buNone/>
              </a:pPr>
              <a:r>
                <a:rPr lang="en-US" sz="5000" b="1" i="0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Voici Mme/M.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0"/>
                <a:buFont typeface="Arial"/>
                <a:buNone/>
              </a:pPr>
              <a:r>
                <a:rPr lang="en-US" sz="5000" b="1" i="0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Elle/</a:t>
              </a:r>
              <a:r>
                <a:rPr lang="en-US" sz="5000" b="1">
                  <a:solidFill>
                    <a:srgbClr val="231F20"/>
                  </a:solidFill>
                </a:rPr>
                <a:t>Il</a:t>
              </a:r>
              <a:r>
                <a:rPr lang="en-US" sz="5000" b="1" i="0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 est l</a:t>
              </a:r>
              <a:r>
                <a:rPr lang="en-US" sz="5000" b="1">
                  <a:solidFill>
                    <a:srgbClr val="231F20"/>
                  </a:solidFill>
                </a:rPr>
                <a:t>a</a:t>
              </a:r>
              <a:r>
                <a:rPr lang="en-US" sz="5000" b="1" i="0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/l</a:t>
              </a:r>
              <a:r>
                <a:rPr lang="en-US" sz="5000" b="1">
                  <a:solidFill>
                    <a:srgbClr val="231F20"/>
                  </a:solidFill>
                </a:rPr>
                <a:t>e</a:t>
              </a:r>
              <a:r>
                <a:rPr lang="en-US" sz="5000" b="1" i="0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 directrice/</a:t>
              </a:r>
              <a:r>
                <a:rPr lang="en-US" sz="5000" b="1">
                  <a:solidFill>
                    <a:srgbClr val="231F20"/>
                  </a:solidFill>
                </a:rPr>
                <a:t>teur</a:t>
              </a:r>
              <a:r>
                <a:rPr lang="en-US" sz="5000" b="1" i="0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 de notre école.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13"/>
            <p:cNvSpPr txBox="1"/>
            <p:nvPr/>
          </p:nvSpPr>
          <p:spPr>
            <a:xfrm>
              <a:off x="4039840" y="291105"/>
              <a:ext cx="4773900" cy="57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10"/>
                <a:buFont typeface="Arial"/>
                <a:buNone/>
              </a:pPr>
              <a:r>
                <a:rPr lang="en-US" sz="2810" b="0" i="1" u="none" strike="noStrike" cap="none">
                  <a:solidFill>
                    <a:srgbClr val="231F20"/>
                  </a:solidFill>
                  <a:latin typeface="Arial"/>
                  <a:ea typeface="Arial"/>
                  <a:cs typeface="Arial"/>
                  <a:sym typeface="Arial"/>
                </a:rPr>
                <a:t>Insérer son nom ici.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0" name="Google Shape;620;p13"/>
          <p:cNvSpPr/>
          <p:nvPr/>
        </p:nvSpPr>
        <p:spPr>
          <a:xfrm>
            <a:off x="3876201" y="8736846"/>
            <a:ext cx="2568885" cy="885274"/>
          </a:xfrm>
          <a:custGeom>
            <a:avLst/>
            <a:gdLst/>
            <a:ahLst/>
            <a:cxnLst/>
            <a:rect l="l" t="t" r="r" b="b"/>
            <a:pathLst>
              <a:path w="2568885" h="885274" extrusionOk="0">
                <a:moveTo>
                  <a:pt x="0" y="0"/>
                </a:moveTo>
                <a:lnTo>
                  <a:pt x="2568885" y="0"/>
                </a:lnTo>
                <a:lnTo>
                  <a:pt x="2568885" y="885274"/>
                </a:lnTo>
                <a:lnTo>
                  <a:pt x="0" y="8852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21" name="Google Shape;621;p13"/>
          <p:cNvSpPr/>
          <p:nvPr/>
        </p:nvSpPr>
        <p:spPr>
          <a:xfrm rot="-5696353">
            <a:off x="15136013" y="9135708"/>
            <a:ext cx="1348264" cy="1158401"/>
          </a:xfrm>
          <a:custGeom>
            <a:avLst/>
            <a:gdLst/>
            <a:ahLst/>
            <a:cxnLst/>
            <a:rect l="l" t="t" r="r" b="b"/>
            <a:pathLst>
              <a:path w="1658343" h="1365871" extrusionOk="0">
                <a:moveTo>
                  <a:pt x="0" y="0"/>
                </a:moveTo>
                <a:lnTo>
                  <a:pt x="1658342" y="0"/>
                </a:lnTo>
                <a:lnTo>
                  <a:pt x="1658342" y="1365871"/>
                </a:lnTo>
                <a:lnTo>
                  <a:pt x="0" y="13658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622" name="Google Shape;622;p1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9407700"/>
            <a:ext cx="2801825" cy="1028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23" name="Google Shape;623;p13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624" name="Google Shape;624;p1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13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" name="Google Shape;626;p13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1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2" name="Google Shape;632;p14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633" name="Google Shape;633;p1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14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" name="Google Shape;635;p14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1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7" name="Google Shape;637;p14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638" name="Google Shape;638;p1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14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" name="Google Shape;640;p14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1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2" name="Google Shape;642;p14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643" name="Google Shape;643;p1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14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" name="Google Shape;645;p14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6" name="Google Shape;646;p1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7" name="Google Shape;647;p14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648" name="Google Shape;648;p14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" name="Google Shape;649;p14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0" name="Google Shape;650;p14"/>
          <p:cNvGrpSpPr/>
          <p:nvPr/>
        </p:nvGrpSpPr>
        <p:grpSpPr>
          <a:xfrm>
            <a:off x="424025" y="709902"/>
            <a:ext cx="17703235" cy="11802156"/>
            <a:chOff x="0" y="0"/>
            <a:chExt cx="23604313" cy="15736208"/>
          </a:xfrm>
        </p:grpSpPr>
        <p:sp>
          <p:nvSpPr>
            <p:cNvPr id="651" name="Google Shape;651;p14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" name="Google Shape;652;p14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" name="Google Shape;653;p14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" name="Google Shape;654;p14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" name="Google Shape;655;p14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" name="Google Shape;656;p14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7" name="Google Shape;657;p14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658" name="Google Shape;658;p1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9" name="Google Shape;659;p14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" name="Google Shape;660;p14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1" name="Google Shape;661;p1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2" name="Google Shape;662;p14"/>
          <p:cNvSpPr/>
          <p:nvPr/>
        </p:nvSpPr>
        <p:spPr>
          <a:xfrm rot="795082">
            <a:off x="9296663" y="1181363"/>
            <a:ext cx="1507058" cy="1507058"/>
          </a:xfrm>
          <a:custGeom>
            <a:avLst/>
            <a:gdLst/>
            <a:ahLst/>
            <a:cxnLst/>
            <a:rect l="l" t="t" r="r" b="b"/>
            <a:pathLst>
              <a:path w="1507058" h="1507058" extrusionOk="0">
                <a:moveTo>
                  <a:pt x="0" y="0"/>
                </a:moveTo>
                <a:lnTo>
                  <a:pt x="1507058" y="0"/>
                </a:lnTo>
                <a:lnTo>
                  <a:pt x="1507058" y="1507058"/>
                </a:lnTo>
                <a:lnTo>
                  <a:pt x="0" y="15070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63" name="Google Shape;663;p14"/>
          <p:cNvSpPr/>
          <p:nvPr/>
        </p:nvSpPr>
        <p:spPr>
          <a:xfrm rot="9640325">
            <a:off x="16062750" y="5317880"/>
            <a:ext cx="442889" cy="1503637"/>
          </a:xfrm>
          <a:custGeom>
            <a:avLst/>
            <a:gdLst/>
            <a:ahLst/>
            <a:cxnLst/>
            <a:rect l="l" t="t" r="r" b="b"/>
            <a:pathLst>
              <a:path w="442889" h="1503637" extrusionOk="0">
                <a:moveTo>
                  <a:pt x="0" y="0"/>
                </a:moveTo>
                <a:lnTo>
                  <a:pt x="442889" y="0"/>
                </a:lnTo>
                <a:lnTo>
                  <a:pt x="442889" y="1503637"/>
                </a:lnTo>
                <a:lnTo>
                  <a:pt x="0" y="15036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64" name="Google Shape;664;p14"/>
          <p:cNvSpPr txBox="1"/>
          <p:nvPr/>
        </p:nvSpPr>
        <p:spPr>
          <a:xfrm>
            <a:off x="11095050" y="8173653"/>
            <a:ext cx="3903600" cy="4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799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86"/>
              <a:buFont typeface="Arial"/>
              <a:buNone/>
            </a:pPr>
            <a:r>
              <a:rPr lang="en-US" sz="2886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Nom :                       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" name="Google Shape;665;p14"/>
          <p:cNvSpPr txBox="1"/>
          <p:nvPr/>
        </p:nvSpPr>
        <p:spPr>
          <a:xfrm>
            <a:off x="1639350" y="1948400"/>
            <a:ext cx="7288200" cy="10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8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À propos de moi </a:t>
            </a:r>
            <a:endParaRPr sz="7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" name="Google Shape;666;p14"/>
          <p:cNvSpPr txBox="1"/>
          <p:nvPr/>
        </p:nvSpPr>
        <p:spPr>
          <a:xfrm>
            <a:off x="1639359" y="3875623"/>
            <a:ext cx="5061885" cy="380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799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89"/>
              <a:buFont typeface="Arial"/>
              <a:buNone/>
            </a:pPr>
            <a:r>
              <a:rPr lang="en-US" sz="2889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 like: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7" name="Google Shape;667;p14"/>
          <p:cNvSpPr txBox="1"/>
          <p:nvPr/>
        </p:nvSpPr>
        <p:spPr>
          <a:xfrm>
            <a:off x="1639359" y="5391428"/>
            <a:ext cx="5061885" cy="380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799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89"/>
              <a:buFont typeface="Arial"/>
              <a:buNone/>
            </a:pPr>
            <a:r>
              <a:rPr lang="en-US" sz="2889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 don’t like: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8" name="Google Shape;668;p14"/>
          <p:cNvSpPr txBox="1"/>
          <p:nvPr/>
        </p:nvSpPr>
        <p:spPr>
          <a:xfrm>
            <a:off x="1532768" y="6909587"/>
            <a:ext cx="6081181" cy="380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799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89"/>
              <a:buFont typeface="Arial"/>
              <a:buNone/>
            </a:pPr>
            <a:r>
              <a:rPr lang="en-US" sz="2889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Something special about me: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9" name="Google Shape;669;p14"/>
          <p:cNvSpPr txBox="1"/>
          <p:nvPr/>
        </p:nvSpPr>
        <p:spPr>
          <a:xfrm>
            <a:off x="11095050" y="9137087"/>
            <a:ext cx="3903600" cy="4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799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86"/>
              <a:buFont typeface="Arial"/>
              <a:buNone/>
            </a:pPr>
            <a:r>
              <a:rPr lang="en-US" sz="2886" b="1">
                <a:solidFill>
                  <a:srgbClr val="231F20"/>
                </a:solidFill>
              </a:rPr>
              <a:t>Â</a:t>
            </a:r>
            <a:r>
              <a:rPr lang="en-US" sz="2886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ge :                           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0" name="Google Shape;670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2559" y="5327942"/>
            <a:ext cx="7041598" cy="1701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p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51193" y="6907239"/>
            <a:ext cx="7041598" cy="1701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2" name="Google Shape;672;p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52559" y="3810077"/>
            <a:ext cx="7041598" cy="1701720"/>
          </a:xfrm>
          <a:prstGeom prst="rect">
            <a:avLst/>
          </a:prstGeom>
          <a:noFill/>
          <a:ln>
            <a:noFill/>
          </a:ln>
        </p:spPr>
      </p:pic>
      <p:sp>
        <p:nvSpPr>
          <p:cNvPr id="673" name="Google Shape;673;p14"/>
          <p:cNvSpPr txBox="1"/>
          <p:nvPr/>
        </p:nvSpPr>
        <p:spPr>
          <a:xfrm>
            <a:off x="10195751" y="3778402"/>
            <a:ext cx="50532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une photo de l’élève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4" name="Google Shape;674;p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550" y="9323200"/>
            <a:ext cx="277365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675" name="Google Shape;675;p14"/>
          <p:cNvSpPr/>
          <p:nvPr/>
        </p:nvSpPr>
        <p:spPr>
          <a:xfrm>
            <a:off x="1639350" y="3875950"/>
            <a:ext cx="2032500" cy="380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J’aime :</a:t>
            </a:r>
            <a:endParaRPr sz="3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6" name="Google Shape;676;p14"/>
          <p:cNvSpPr/>
          <p:nvPr/>
        </p:nvSpPr>
        <p:spPr>
          <a:xfrm>
            <a:off x="1639350" y="5392775"/>
            <a:ext cx="2932800" cy="380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n’aime pas :</a:t>
            </a:r>
            <a:endParaRPr sz="3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p14"/>
          <p:cNvSpPr/>
          <p:nvPr/>
        </p:nvSpPr>
        <p:spPr>
          <a:xfrm>
            <a:off x="1532775" y="6973725"/>
            <a:ext cx="9423600" cy="380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Quelque chose d</a:t>
            </a:r>
            <a:r>
              <a:rPr lang="en-US" sz="3600" b="1">
                <a:latin typeface="Calibri"/>
                <a:ea typeface="Calibri"/>
                <a:cs typeface="Calibri"/>
                <a:sym typeface="Calibri"/>
              </a:rPr>
              <a:t>’intéressant </a:t>
            </a:r>
            <a:r>
              <a:rPr lang="en-US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à propos de moi :</a:t>
            </a:r>
            <a:endParaRPr sz="3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2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131" name="Google Shape;131;p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" name="Google Shape;135;p2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136" name="Google Shape;136;p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0" name="Google Shape;140;p2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141" name="Google Shape;141;p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5" name="Google Shape;145;p2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146" name="Google Shape;146;p2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Google Shape;147;p2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" name="Google Shape;148;p2"/>
          <p:cNvGrpSpPr/>
          <p:nvPr/>
        </p:nvGrpSpPr>
        <p:grpSpPr>
          <a:xfrm>
            <a:off x="-489425" y="527652"/>
            <a:ext cx="17703235" cy="11802156"/>
            <a:chOff x="0" y="0"/>
            <a:chExt cx="23604313" cy="15736208"/>
          </a:xfrm>
        </p:grpSpPr>
        <p:sp>
          <p:nvSpPr>
            <p:cNvPr id="149" name="Google Shape;149;p2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5" name="Google Shape;155;p2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156" name="Google Shape;156;p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" name="Google Shape;160;p2"/>
          <p:cNvSpPr txBox="1"/>
          <p:nvPr/>
        </p:nvSpPr>
        <p:spPr>
          <a:xfrm>
            <a:off x="1582991" y="2543473"/>
            <a:ext cx="14198700" cy="16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Je serai en </a:t>
            </a:r>
            <a:r>
              <a:rPr lang="en-US" sz="5000" b="1">
                <a:solidFill>
                  <a:srgbClr val="231F20"/>
                </a:solidFill>
              </a:rPr>
              <a:t>M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4/</a:t>
            </a:r>
            <a:r>
              <a:rPr lang="en-US" sz="5000" b="1">
                <a:solidFill>
                  <a:srgbClr val="231F20"/>
                </a:solidFill>
              </a:rPr>
              <a:t>M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5 l’année prochaine!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Bientôt, </a:t>
            </a:r>
            <a:r>
              <a:rPr lang="en-US" sz="5000" b="1">
                <a:solidFill>
                  <a:srgbClr val="231F20"/>
                </a:solidFill>
              </a:rPr>
              <a:t>je visiterai 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mon école avec ma famille.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"/>
          <p:cNvSpPr/>
          <p:nvPr/>
        </p:nvSpPr>
        <p:spPr>
          <a:xfrm rot="-1296669">
            <a:off x="12881467" y="5183721"/>
            <a:ext cx="3426592" cy="4035601"/>
          </a:xfrm>
          <a:custGeom>
            <a:avLst/>
            <a:gdLst/>
            <a:ahLst/>
            <a:cxnLst/>
            <a:rect l="l" t="t" r="r" b="b"/>
            <a:pathLst>
              <a:path w="3426592" h="4035601" extrusionOk="0">
                <a:moveTo>
                  <a:pt x="0" y="0"/>
                </a:moveTo>
                <a:lnTo>
                  <a:pt x="3426593" y="0"/>
                </a:lnTo>
                <a:lnTo>
                  <a:pt x="3426593" y="4035601"/>
                </a:lnTo>
                <a:lnTo>
                  <a:pt x="0" y="403560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62" name="Google Shape;162;p2"/>
          <p:cNvSpPr/>
          <p:nvPr/>
        </p:nvSpPr>
        <p:spPr>
          <a:xfrm rot="-1879558">
            <a:off x="538058" y="897552"/>
            <a:ext cx="500123" cy="1165540"/>
          </a:xfrm>
          <a:custGeom>
            <a:avLst/>
            <a:gdLst/>
            <a:ahLst/>
            <a:cxnLst/>
            <a:rect l="l" t="t" r="r" b="b"/>
            <a:pathLst>
              <a:path w="500123" h="1165540" extrusionOk="0">
                <a:moveTo>
                  <a:pt x="0" y="0"/>
                </a:moveTo>
                <a:lnTo>
                  <a:pt x="500122" y="0"/>
                </a:lnTo>
                <a:lnTo>
                  <a:pt x="500122" y="1165539"/>
                </a:lnTo>
                <a:lnTo>
                  <a:pt x="0" y="11655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63" name="Google Shape;163;p2"/>
          <p:cNvSpPr txBox="1"/>
          <p:nvPr/>
        </p:nvSpPr>
        <p:spPr>
          <a:xfrm>
            <a:off x="1582991" y="1449908"/>
            <a:ext cx="12298200" cy="7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Mon nom : _________________________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"/>
          <p:cNvSpPr txBox="1"/>
          <p:nvPr/>
        </p:nvSpPr>
        <p:spPr>
          <a:xfrm>
            <a:off x="4552614" y="5821591"/>
            <a:ext cx="74982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498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</a:t>
            </a:r>
            <a:r>
              <a:rPr lang="en-US" sz="2810" i="1">
                <a:solidFill>
                  <a:srgbClr val="231F20"/>
                </a:solidFill>
              </a:rPr>
              <a:t>une</a:t>
            </a: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photo de l’élève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5" name="Google Shape;165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9332375"/>
            <a:ext cx="3666950" cy="109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3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171" name="Google Shape;171;p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5" name="Google Shape;175;p3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176" name="Google Shape;176;p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0" name="Google Shape;180;p3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181" name="Google Shape;181;p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5" name="Google Shape;185;p3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186" name="Google Shape;186;p3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Google Shape;187;p3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8" name="Google Shape;188;p3"/>
          <p:cNvGrpSpPr/>
          <p:nvPr/>
        </p:nvGrpSpPr>
        <p:grpSpPr>
          <a:xfrm>
            <a:off x="-489425" y="527652"/>
            <a:ext cx="17703235" cy="11802155"/>
            <a:chOff x="0" y="0"/>
            <a:chExt cx="23604313" cy="15736208"/>
          </a:xfrm>
        </p:grpSpPr>
        <p:sp>
          <p:nvSpPr>
            <p:cNvPr id="189" name="Google Shape;189;p3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5" name="Google Shape;195;p3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196" name="Google Shape;196;p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0" name="Google Shape;200;p3"/>
          <p:cNvSpPr/>
          <p:nvPr/>
        </p:nvSpPr>
        <p:spPr>
          <a:xfrm rot="795082">
            <a:off x="14422310" y="3969243"/>
            <a:ext cx="1507058" cy="1507058"/>
          </a:xfrm>
          <a:custGeom>
            <a:avLst/>
            <a:gdLst/>
            <a:ahLst/>
            <a:cxnLst/>
            <a:rect l="l" t="t" r="r" b="b"/>
            <a:pathLst>
              <a:path w="1507058" h="1507058" extrusionOk="0">
                <a:moveTo>
                  <a:pt x="0" y="0"/>
                </a:moveTo>
                <a:lnTo>
                  <a:pt x="1507058" y="0"/>
                </a:lnTo>
                <a:lnTo>
                  <a:pt x="1507058" y="1507058"/>
                </a:lnTo>
                <a:lnTo>
                  <a:pt x="0" y="15070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1" name="Google Shape;201;p3"/>
          <p:cNvSpPr/>
          <p:nvPr/>
        </p:nvSpPr>
        <p:spPr>
          <a:xfrm rot="-1538653">
            <a:off x="8718783" y="7130964"/>
            <a:ext cx="666081" cy="2261385"/>
          </a:xfrm>
          <a:custGeom>
            <a:avLst/>
            <a:gdLst/>
            <a:ahLst/>
            <a:cxnLst/>
            <a:rect l="l" t="t" r="r" b="b"/>
            <a:pathLst>
              <a:path w="666081" h="2261385" extrusionOk="0">
                <a:moveTo>
                  <a:pt x="0" y="0"/>
                </a:moveTo>
                <a:lnTo>
                  <a:pt x="666080" y="0"/>
                </a:lnTo>
                <a:lnTo>
                  <a:pt x="666080" y="2261385"/>
                </a:lnTo>
                <a:lnTo>
                  <a:pt x="0" y="226138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2" name="Google Shape;202;p3"/>
          <p:cNvSpPr/>
          <p:nvPr/>
        </p:nvSpPr>
        <p:spPr>
          <a:xfrm rot="9584498">
            <a:off x="10140418" y="2058750"/>
            <a:ext cx="2532131" cy="653750"/>
          </a:xfrm>
          <a:custGeom>
            <a:avLst/>
            <a:gdLst/>
            <a:ahLst/>
            <a:cxnLst/>
            <a:rect l="l" t="t" r="r" b="b"/>
            <a:pathLst>
              <a:path w="2532131" h="653750" extrusionOk="0">
                <a:moveTo>
                  <a:pt x="0" y="0"/>
                </a:moveTo>
                <a:lnTo>
                  <a:pt x="2532132" y="0"/>
                </a:lnTo>
                <a:lnTo>
                  <a:pt x="2532132" y="653750"/>
                </a:lnTo>
                <a:lnTo>
                  <a:pt x="0" y="6537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3" name="Google Shape;203;p3"/>
          <p:cNvSpPr txBox="1"/>
          <p:nvPr/>
        </p:nvSpPr>
        <p:spPr>
          <a:xfrm>
            <a:off x="582475" y="4273825"/>
            <a:ext cx="7812000" cy="43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Voici la classe de </a:t>
            </a:r>
            <a:r>
              <a:rPr lang="en-US" sz="5000" b="1">
                <a:solidFill>
                  <a:srgbClr val="231F20"/>
                </a:solidFill>
              </a:rPr>
              <a:t>M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4/</a:t>
            </a:r>
            <a:r>
              <a:rPr lang="en-US" sz="5000" b="1">
                <a:solidFill>
                  <a:srgbClr val="231F20"/>
                </a:solidFill>
              </a:rPr>
              <a:t>M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5.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C’est là où j’apprendrai et je jouerai avec mes </a:t>
            </a:r>
            <a:r>
              <a:rPr lang="en-US" sz="5000" b="1">
                <a:solidFill>
                  <a:srgbClr val="231F20"/>
                </a:solidFill>
              </a:rPr>
              <a:t>amis et mes 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enseignants.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"/>
          <p:cNvSpPr txBox="1"/>
          <p:nvPr/>
        </p:nvSpPr>
        <p:spPr>
          <a:xfrm>
            <a:off x="8701384" y="5147888"/>
            <a:ext cx="54102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</a:t>
            </a:r>
            <a:r>
              <a:rPr lang="en-US" sz="2810" i="1">
                <a:solidFill>
                  <a:srgbClr val="231F20"/>
                </a:solidFill>
              </a:rPr>
              <a:t>une</a:t>
            </a: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photo de la classe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"/>
          <p:cNvSpPr txBox="1"/>
          <p:nvPr/>
        </p:nvSpPr>
        <p:spPr>
          <a:xfrm>
            <a:off x="342388" y="1488111"/>
            <a:ext cx="10152900" cy="11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799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43"/>
              <a:buFont typeface="Arial"/>
              <a:buNone/>
            </a:pP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La classe de </a:t>
            </a:r>
            <a:r>
              <a:rPr lang="en-US" sz="7743" b="1">
                <a:solidFill>
                  <a:srgbClr val="231F20"/>
                </a:solidFill>
              </a:rPr>
              <a:t>M</a:t>
            </a: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4/</a:t>
            </a:r>
            <a:r>
              <a:rPr lang="en-US" sz="7743" b="1">
                <a:solidFill>
                  <a:srgbClr val="231F20"/>
                </a:solidFill>
              </a:rPr>
              <a:t>M</a:t>
            </a: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" name="Google Shape;206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968400" y="9425100"/>
            <a:ext cx="3102225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4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212" name="Google Shape;212;p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4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Google Shape;214;p4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6" name="Google Shape;216;p4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217" name="Google Shape;217;p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4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Google Shape;219;p4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1" name="Google Shape;221;p4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222" name="Google Shape;222;p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4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Google Shape;224;p4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6" name="Google Shape;226;p4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227" name="Google Shape;227;p4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Google Shape;228;p4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4"/>
          <p:cNvGrpSpPr/>
          <p:nvPr/>
        </p:nvGrpSpPr>
        <p:grpSpPr>
          <a:xfrm>
            <a:off x="-489425" y="527652"/>
            <a:ext cx="17703235" cy="11802155"/>
            <a:chOff x="0" y="0"/>
            <a:chExt cx="23604313" cy="15736208"/>
          </a:xfrm>
        </p:grpSpPr>
        <p:sp>
          <p:nvSpPr>
            <p:cNvPr id="230" name="Google Shape;230;p4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Google Shape;231;p4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" name="Google Shape;236;p4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237" name="Google Shape;237;p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" name="Google Shape;241;p4"/>
          <p:cNvSpPr/>
          <p:nvPr/>
        </p:nvSpPr>
        <p:spPr>
          <a:xfrm rot="829932">
            <a:off x="963989" y="1716093"/>
            <a:ext cx="398505" cy="3714879"/>
          </a:xfrm>
          <a:custGeom>
            <a:avLst/>
            <a:gdLst/>
            <a:ahLst/>
            <a:cxnLst/>
            <a:rect l="l" t="t" r="r" b="b"/>
            <a:pathLst>
              <a:path w="398505" h="3714879" extrusionOk="0">
                <a:moveTo>
                  <a:pt x="0" y="0"/>
                </a:moveTo>
                <a:lnTo>
                  <a:pt x="398505" y="0"/>
                </a:lnTo>
                <a:lnTo>
                  <a:pt x="398505" y="3714878"/>
                </a:lnTo>
                <a:lnTo>
                  <a:pt x="0" y="371487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42" name="Google Shape;242;p4"/>
          <p:cNvSpPr txBox="1"/>
          <p:nvPr/>
        </p:nvSpPr>
        <p:spPr>
          <a:xfrm>
            <a:off x="2219437" y="2319511"/>
            <a:ext cx="138492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Voici la toilette de la classe.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4"/>
          <p:cNvSpPr txBox="1"/>
          <p:nvPr/>
        </p:nvSpPr>
        <p:spPr>
          <a:xfrm>
            <a:off x="4915724" y="5483000"/>
            <a:ext cx="80505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une photo de la toilette de la classe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4" name="Google Shape;24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3" y="9421800"/>
            <a:ext cx="3357975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5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250" name="Google Shape;250;p5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4" name="Google Shape;254;p5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255" name="Google Shape;255;p5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9" name="Google Shape;259;p5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260" name="Google Shape;260;p5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5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4" name="Google Shape;264;p5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265" name="Google Shape;265;p5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Google Shape;266;p5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7" name="Google Shape;267;p5"/>
          <p:cNvGrpSpPr/>
          <p:nvPr/>
        </p:nvGrpSpPr>
        <p:grpSpPr>
          <a:xfrm>
            <a:off x="-489425" y="527652"/>
            <a:ext cx="17703235" cy="11802155"/>
            <a:chOff x="0" y="0"/>
            <a:chExt cx="23604313" cy="15736208"/>
          </a:xfrm>
        </p:grpSpPr>
        <p:sp>
          <p:nvSpPr>
            <p:cNvPr id="268" name="Google Shape;268;p5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4" name="Google Shape;274;p5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275" name="Google Shape;275;p5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" name="Google Shape;277;p5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5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9" name="Google Shape;279;p5"/>
          <p:cNvSpPr txBox="1"/>
          <p:nvPr/>
        </p:nvSpPr>
        <p:spPr>
          <a:xfrm>
            <a:off x="1943666" y="1829320"/>
            <a:ext cx="12363300" cy="11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799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43"/>
              <a:buFont typeface="Arial"/>
              <a:buNone/>
            </a:pP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Le gymnase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5"/>
          <p:cNvSpPr/>
          <p:nvPr/>
        </p:nvSpPr>
        <p:spPr>
          <a:xfrm rot="9443158">
            <a:off x="1300884" y="1578005"/>
            <a:ext cx="2568885" cy="885274"/>
          </a:xfrm>
          <a:custGeom>
            <a:avLst/>
            <a:gdLst/>
            <a:ahLst/>
            <a:cxnLst/>
            <a:rect l="l" t="t" r="r" b="b"/>
            <a:pathLst>
              <a:path w="2568885" h="885274" extrusionOk="0">
                <a:moveTo>
                  <a:pt x="2568885" y="885274"/>
                </a:moveTo>
                <a:lnTo>
                  <a:pt x="0" y="885274"/>
                </a:lnTo>
                <a:lnTo>
                  <a:pt x="0" y="0"/>
                </a:lnTo>
                <a:lnTo>
                  <a:pt x="2568885" y="0"/>
                </a:lnTo>
                <a:lnTo>
                  <a:pt x="2568885" y="885274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81" name="Google Shape;281;p5"/>
          <p:cNvSpPr/>
          <p:nvPr/>
        </p:nvSpPr>
        <p:spPr>
          <a:xfrm>
            <a:off x="13060229" y="1023519"/>
            <a:ext cx="2781093" cy="2169253"/>
          </a:xfrm>
          <a:custGeom>
            <a:avLst/>
            <a:gdLst/>
            <a:ahLst/>
            <a:cxnLst/>
            <a:rect l="l" t="t" r="r" b="b"/>
            <a:pathLst>
              <a:path w="2781093" h="2169253" extrusionOk="0">
                <a:moveTo>
                  <a:pt x="0" y="0"/>
                </a:moveTo>
                <a:lnTo>
                  <a:pt x="2781093" y="0"/>
                </a:lnTo>
                <a:lnTo>
                  <a:pt x="2781093" y="2169253"/>
                </a:lnTo>
                <a:lnTo>
                  <a:pt x="0" y="21692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82" name="Google Shape;282;p5"/>
          <p:cNvSpPr txBox="1"/>
          <p:nvPr/>
        </p:nvSpPr>
        <p:spPr>
          <a:xfrm>
            <a:off x="7973875" y="3690450"/>
            <a:ext cx="6486300" cy="69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Voic</a:t>
            </a:r>
            <a:r>
              <a:rPr lang="en-US" sz="5000" b="1">
                <a:solidFill>
                  <a:srgbClr val="231F20"/>
                </a:solidFill>
              </a:rPr>
              <a:t>i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le gymnase.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C’est là où je vais courir et jouer à des jeux avec m</a:t>
            </a:r>
            <a:r>
              <a:rPr lang="en-US" sz="5000" b="1">
                <a:solidFill>
                  <a:srgbClr val="231F20"/>
                </a:solidFill>
              </a:rPr>
              <a:t>es amis et mon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enseignant.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5"/>
          <p:cNvSpPr txBox="1"/>
          <p:nvPr/>
        </p:nvSpPr>
        <p:spPr>
          <a:xfrm>
            <a:off x="1002122" y="5947650"/>
            <a:ext cx="58872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une photo du gymnase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4" name="Google Shape;284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9404750"/>
            <a:ext cx="3043475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9" name="Google Shape;289;p6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290" name="Google Shape;290;p6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6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2" name="Google Shape;292;p6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6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" name="Google Shape;294;p6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295" name="Google Shape;295;p6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6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" name="Google Shape;297;p6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6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" name="Google Shape;299;p6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300" name="Google Shape;300;p6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6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" name="Google Shape;302;p6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6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4" name="Google Shape;304;p6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305" name="Google Shape;305;p6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Google Shape;306;p6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7" name="Google Shape;307;p6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308" name="Google Shape;308;p6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6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Google Shape;310;p6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6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2" name="Google Shape;312;p6"/>
          <p:cNvGrpSpPr/>
          <p:nvPr/>
        </p:nvGrpSpPr>
        <p:grpSpPr>
          <a:xfrm>
            <a:off x="-489425" y="527652"/>
            <a:ext cx="17703235" cy="11802156"/>
            <a:chOff x="0" y="0"/>
            <a:chExt cx="23604313" cy="15736208"/>
          </a:xfrm>
        </p:grpSpPr>
        <p:sp>
          <p:nvSpPr>
            <p:cNvPr id="313" name="Google Shape;313;p6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" name="Google Shape;314;p6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" name="Google Shape;315;p6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" name="Google Shape;316;p6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Google Shape;317;p6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" name="Google Shape;318;p6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9" name="Google Shape;319;p6"/>
          <p:cNvSpPr txBox="1"/>
          <p:nvPr/>
        </p:nvSpPr>
        <p:spPr>
          <a:xfrm>
            <a:off x="1947526" y="1657895"/>
            <a:ext cx="12363300" cy="11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799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43"/>
              <a:buFont typeface="Arial"/>
              <a:buNone/>
            </a:pP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Les toilettes de l’école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6"/>
          <p:cNvSpPr/>
          <p:nvPr/>
        </p:nvSpPr>
        <p:spPr>
          <a:xfrm>
            <a:off x="14543772" y="8032020"/>
            <a:ext cx="2224084" cy="1407239"/>
          </a:xfrm>
          <a:custGeom>
            <a:avLst/>
            <a:gdLst/>
            <a:ahLst/>
            <a:cxnLst/>
            <a:rect l="l" t="t" r="r" b="b"/>
            <a:pathLst>
              <a:path w="2224084" h="1407239" extrusionOk="0">
                <a:moveTo>
                  <a:pt x="0" y="0"/>
                </a:moveTo>
                <a:lnTo>
                  <a:pt x="2224084" y="0"/>
                </a:lnTo>
                <a:lnTo>
                  <a:pt x="2224084" y="1407239"/>
                </a:lnTo>
                <a:lnTo>
                  <a:pt x="0" y="14072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21" name="Google Shape;321;p6"/>
          <p:cNvSpPr/>
          <p:nvPr/>
        </p:nvSpPr>
        <p:spPr>
          <a:xfrm rot="-2012905">
            <a:off x="13215305" y="579172"/>
            <a:ext cx="666081" cy="2261385"/>
          </a:xfrm>
          <a:custGeom>
            <a:avLst/>
            <a:gdLst/>
            <a:ahLst/>
            <a:cxnLst/>
            <a:rect l="l" t="t" r="r" b="b"/>
            <a:pathLst>
              <a:path w="666081" h="2261385" extrusionOk="0">
                <a:moveTo>
                  <a:pt x="0" y="0"/>
                </a:moveTo>
                <a:lnTo>
                  <a:pt x="666081" y="0"/>
                </a:lnTo>
                <a:lnTo>
                  <a:pt x="666081" y="2261386"/>
                </a:lnTo>
                <a:lnTo>
                  <a:pt x="0" y="22613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22" name="Google Shape;322;p6"/>
          <p:cNvSpPr/>
          <p:nvPr/>
        </p:nvSpPr>
        <p:spPr>
          <a:xfrm rot="6852690">
            <a:off x="-40079" y="1134648"/>
            <a:ext cx="2532131" cy="653750"/>
          </a:xfrm>
          <a:custGeom>
            <a:avLst/>
            <a:gdLst/>
            <a:ahLst/>
            <a:cxnLst/>
            <a:rect l="l" t="t" r="r" b="b"/>
            <a:pathLst>
              <a:path w="2532131" h="653750" extrusionOk="0">
                <a:moveTo>
                  <a:pt x="0" y="0"/>
                </a:moveTo>
                <a:lnTo>
                  <a:pt x="2532131" y="0"/>
                </a:lnTo>
                <a:lnTo>
                  <a:pt x="2532131" y="653750"/>
                </a:lnTo>
                <a:lnTo>
                  <a:pt x="0" y="6537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23" name="Google Shape;323;p6"/>
          <p:cNvSpPr/>
          <p:nvPr/>
        </p:nvSpPr>
        <p:spPr>
          <a:xfrm>
            <a:off x="10991127" y="8293002"/>
            <a:ext cx="2568885" cy="885274"/>
          </a:xfrm>
          <a:custGeom>
            <a:avLst/>
            <a:gdLst/>
            <a:ahLst/>
            <a:cxnLst/>
            <a:rect l="l" t="t" r="r" b="b"/>
            <a:pathLst>
              <a:path w="2568885" h="885274" extrusionOk="0">
                <a:moveTo>
                  <a:pt x="0" y="0"/>
                </a:moveTo>
                <a:lnTo>
                  <a:pt x="2568884" y="0"/>
                </a:lnTo>
                <a:lnTo>
                  <a:pt x="2568884" y="885274"/>
                </a:lnTo>
                <a:lnTo>
                  <a:pt x="0" y="8852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24" name="Google Shape;324;p6"/>
          <p:cNvSpPr txBox="1"/>
          <p:nvPr/>
        </p:nvSpPr>
        <p:spPr>
          <a:xfrm>
            <a:off x="1947525" y="3712275"/>
            <a:ext cx="8348400" cy="60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Voici les toilettes de l’école.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Il y a plusieurs</a:t>
            </a:r>
            <a:r>
              <a:rPr lang="en-US" sz="5000" b="1">
                <a:solidFill>
                  <a:srgbClr val="231F20"/>
                </a:solidFill>
              </a:rPr>
              <a:t> 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éviers pour se laver les mains quand nous a</a:t>
            </a:r>
            <a:r>
              <a:rPr lang="en-US" sz="5000" b="1">
                <a:solidFill>
                  <a:srgbClr val="231F20"/>
                </a:solidFill>
              </a:rPr>
              <a:t>ur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ons terminé.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6"/>
          <p:cNvSpPr txBox="1"/>
          <p:nvPr/>
        </p:nvSpPr>
        <p:spPr>
          <a:xfrm>
            <a:off x="10684488" y="5938298"/>
            <a:ext cx="55404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une photo des toilettes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6" name="Google Shape;326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9439250"/>
            <a:ext cx="2865701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1" name="Google Shape;331;p7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332" name="Google Shape;332;p7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7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" name="Google Shape;334;p7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7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6" name="Google Shape;336;p7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337" name="Google Shape;337;p7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7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" name="Google Shape;339;p7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7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1" name="Google Shape;341;p7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342" name="Google Shape;342;p7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7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" name="Google Shape;344;p7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7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6" name="Google Shape;346;p7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347" name="Google Shape;347;p7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" name="Google Shape;348;p7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9" name="Google Shape;349;p7"/>
          <p:cNvGrpSpPr/>
          <p:nvPr/>
        </p:nvGrpSpPr>
        <p:grpSpPr>
          <a:xfrm>
            <a:off x="-489425" y="527652"/>
            <a:ext cx="17703235" cy="11802155"/>
            <a:chOff x="0" y="0"/>
            <a:chExt cx="23604313" cy="15736208"/>
          </a:xfrm>
        </p:grpSpPr>
        <p:sp>
          <p:nvSpPr>
            <p:cNvPr id="350" name="Google Shape;350;p7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" name="Google Shape;351;p7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" name="Google Shape;352;p7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" name="Google Shape;353;p7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" name="Google Shape;354;p7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" name="Google Shape;355;p7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6" name="Google Shape;356;p7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357" name="Google Shape;357;p7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7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" name="Google Shape;359;p7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7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1" name="Google Shape;361;p7"/>
          <p:cNvSpPr/>
          <p:nvPr/>
        </p:nvSpPr>
        <p:spPr>
          <a:xfrm>
            <a:off x="463698" y="834242"/>
            <a:ext cx="4061720" cy="2547806"/>
          </a:xfrm>
          <a:custGeom>
            <a:avLst/>
            <a:gdLst/>
            <a:ahLst/>
            <a:cxnLst/>
            <a:rect l="l" t="t" r="r" b="b"/>
            <a:pathLst>
              <a:path w="4061720" h="2547806" extrusionOk="0">
                <a:moveTo>
                  <a:pt x="0" y="0"/>
                </a:moveTo>
                <a:lnTo>
                  <a:pt x="4061721" y="0"/>
                </a:lnTo>
                <a:lnTo>
                  <a:pt x="4061721" y="2547807"/>
                </a:lnTo>
                <a:lnTo>
                  <a:pt x="0" y="25478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62" name="Google Shape;362;p7"/>
          <p:cNvSpPr txBox="1"/>
          <p:nvPr/>
        </p:nvSpPr>
        <p:spPr>
          <a:xfrm>
            <a:off x="3285739" y="1575191"/>
            <a:ext cx="10152900" cy="11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799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43"/>
              <a:buFont typeface="Arial"/>
              <a:buNone/>
            </a:pPr>
            <a:r>
              <a:rPr lang="en-US" sz="7743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Bibliothèque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7"/>
          <p:cNvSpPr txBox="1"/>
          <p:nvPr/>
        </p:nvSpPr>
        <p:spPr>
          <a:xfrm>
            <a:off x="1028700" y="4260205"/>
            <a:ext cx="8115300" cy="51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Voici la bibliothèque.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C’est là où j’écouterai des histoires et </a:t>
            </a:r>
            <a:r>
              <a:rPr lang="en-US" sz="5000" b="1">
                <a:solidFill>
                  <a:srgbClr val="231F20"/>
                </a:solidFill>
              </a:rPr>
              <a:t>j'emprunterai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des livres </a:t>
            </a:r>
            <a:r>
              <a:rPr lang="en-US" sz="5000" b="1">
                <a:solidFill>
                  <a:srgbClr val="231F20"/>
                </a:solidFill>
              </a:rPr>
              <a:t>que je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ram</a:t>
            </a:r>
            <a:r>
              <a:rPr lang="en-US" sz="5000" b="1">
                <a:solidFill>
                  <a:srgbClr val="231F20"/>
                </a:solidFill>
              </a:rPr>
              <a:t>è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nerai à la maison.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7"/>
          <p:cNvSpPr txBox="1"/>
          <p:nvPr/>
        </p:nvSpPr>
        <p:spPr>
          <a:xfrm>
            <a:off x="10643861" y="5909729"/>
            <a:ext cx="4748100" cy="10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une photo de la bibliothèque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5" name="Google Shape;365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04600" y="9124250"/>
            <a:ext cx="2915750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0" name="Google Shape;370;p8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371" name="Google Shape;371;p8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8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3" name="Google Shape;373;p8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8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5" name="Google Shape;375;p8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376" name="Google Shape;376;p8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8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" name="Google Shape;378;p8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8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0" name="Google Shape;380;p8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381" name="Google Shape;381;p8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8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3" name="Google Shape;383;p8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8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5" name="Google Shape;385;p8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386" name="Google Shape;386;p8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7" name="Google Shape;387;p8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8" name="Google Shape;388;p8"/>
          <p:cNvGrpSpPr/>
          <p:nvPr/>
        </p:nvGrpSpPr>
        <p:grpSpPr>
          <a:xfrm>
            <a:off x="-489425" y="527652"/>
            <a:ext cx="17703235" cy="11802155"/>
            <a:chOff x="0" y="0"/>
            <a:chExt cx="23604313" cy="15736208"/>
          </a:xfrm>
        </p:grpSpPr>
        <p:sp>
          <p:nvSpPr>
            <p:cNvPr id="389" name="Google Shape;389;p8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" name="Google Shape;390;p8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" name="Google Shape;391;p8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" name="Google Shape;392;p8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3" name="Google Shape;393;p8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4" name="Google Shape;394;p8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5" name="Google Shape;395;p8"/>
          <p:cNvSpPr/>
          <p:nvPr/>
        </p:nvSpPr>
        <p:spPr>
          <a:xfrm>
            <a:off x="10712303" y="1389690"/>
            <a:ext cx="2363196" cy="2384877"/>
          </a:xfrm>
          <a:custGeom>
            <a:avLst/>
            <a:gdLst/>
            <a:ahLst/>
            <a:cxnLst/>
            <a:rect l="l" t="t" r="r" b="b"/>
            <a:pathLst>
              <a:path w="2363196" h="2384877" extrusionOk="0">
                <a:moveTo>
                  <a:pt x="0" y="0"/>
                </a:moveTo>
                <a:lnTo>
                  <a:pt x="2363197" y="0"/>
                </a:lnTo>
                <a:lnTo>
                  <a:pt x="2363197" y="2384877"/>
                </a:lnTo>
                <a:lnTo>
                  <a:pt x="0" y="23848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96" name="Google Shape;396;p8"/>
          <p:cNvSpPr/>
          <p:nvPr/>
        </p:nvSpPr>
        <p:spPr>
          <a:xfrm rot="1063579">
            <a:off x="1272382" y="3999462"/>
            <a:ext cx="425961" cy="3970826"/>
          </a:xfrm>
          <a:custGeom>
            <a:avLst/>
            <a:gdLst/>
            <a:ahLst/>
            <a:cxnLst/>
            <a:rect l="l" t="t" r="r" b="b"/>
            <a:pathLst>
              <a:path w="425961" h="3970826" extrusionOk="0">
                <a:moveTo>
                  <a:pt x="0" y="0"/>
                </a:moveTo>
                <a:lnTo>
                  <a:pt x="425962" y="0"/>
                </a:lnTo>
                <a:lnTo>
                  <a:pt x="425962" y="3970826"/>
                </a:lnTo>
                <a:lnTo>
                  <a:pt x="0" y="39708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97" name="Google Shape;397;p8"/>
          <p:cNvSpPr/>
          <p:nvPr/>
        </p:nvSpPr>
        <p:spPr>
          <a:xfrm rot="-1538653">
            <a:off x="11492428" y="6516141"/>
            <a:ext cx="666081" cy="2261385"/>
          </a:xfrm>
          <a:custGeom>
            <a:avLst/>
            <a:gdLst/>
            <a:ahLst/>
            <a:cxnLst/>
            <a:rect l="l" t="t" r="r" b="b"/>
            <a:pathLst>
              <a:path w="666081" h="2261385" extrusionOk="0">
                <a:moveTo>
                  <a:pt x="0" y="0"/>
                </a:moveTo>
                <a:lnTo>
                  <a:pt x="666081" y="0"/>
                </a:lnTo>
                <a:lnTo>
                  <a:pt x="666081" y="2261385"/>
                </a:lnTo>
                <a:lnTo>
                  <a:pt x="0" y="226138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grpSp>
        <p:nvGrpSpPr>
          <p:cNvPr id="398" name="Google Shape;398;p8"/>
          <p:cNvGrpSpPr/>
          <p:nvPr/>
        </p:nvGrpSpPr>
        <p:grpSpPr>
          <a:xfrm rot="428139">
            <a:off x="13047234" y="5509971"/>
            <a:ext cx="3097376" cy="3845553"/>
            <a:chOff x="0" y="0"/>
            <a:chExt cx="3044190" cy="3779520"/>
          </a:xfrm>
        </p:grpSpPr>
        <p:sp>
          <p:nvSpPr>
            <p:cNvPr id="399" name="Google Shape;399;p8"/>
            <p:cNvSpPr/>
            <p:nvPr/>
          </p:nvSpPr>
          <p:spPr>
            <a:xfrm>
              <a:off x="0" y="0"/>
              <a:ext cx="3044190" cy="3779520"/>
            </a:xfrm>
            <a:custGeom>
              <a:avLst/>
              <a:gdLst/>
              <a:ahLst/>
              <a:cxnLst/>
              <a:rect l="l" t="t" r="r" b="b"/>
              <a:pathLst>
                <a:path w="3044190" h="3779520" extrusionOk="0">
                  <a:moveTo>
                    <a:pt x="3021330" y="690880"/>
                  </a:moveTo>
                  <a:cubicBezTo>
                    <a:pt x="3023870" y="693420"/>
                    <a:pt x="3026410" y="694690"/>
                    <a:pt x="3030220" y="694690"/>
                  </a:cubicBezTo>
                  <a:cubicBezTo>
                    <a:pt x="3031490" y="694690"/>
                    <a:pt x="3034030" y="694690"/>
                    <a:pt x="3035300" y="693420"/>
                  </a:cubicBezTo>
                  <a:cubicBezTo>
                    <a:pt x="3040380" y="690880"/>
                    <a:pt x="3042920" y="687070"/>
                    <a:pt x="3042920" y="681990"/>
                  </a:cubicBezTo>
                  <a:lnTo>
                    <a:pt x="3042920" y="12700"/>
                  </a:lnTo>
                  <a:cubicBezTo>
                    <a:pt x="3042920" y="5080"/>
                    <a:pt x="3037840" y="0"/>
                    <a:pt x="3030220" y="0"/>
                  </a:cubicBezTo>
                  <a:lnTo>
                    <a:pt x="2362200" y="0"/>
                  </a:lnTo>
                  <a:cubicBezTo>
                    <a:pt x="2357120" y="0"/>
                    <a:pt x="2352040" y="2540"/>
                    <a:pt x="2350770" y="7620"/>
                  </a:cubicBezTo>
                  <a:cubicBezTo>
                    <a:pt x="2348230" y="12700"/>
                    <a:pt x="2349500" y="17780"/>
                    <a:pt x="2353310" y="21590"/>
                  </a:cubicBezTo>
                  <a:lnTo>
                    <a:pt x="2419350" y="87630"/>
                  </a:lnTo>
                  <a:lnTo>
                    <a:pt x="623570" y="87630"/>
                  </a:lnTo>
                  <a:lnTo>
                    <a:pt x="689610" y="21590"/>
                  </a:lnTo>
                  <a:cubicBezTo>
                    <a:pt x="693420" y="17780"/>
                    <a:pt x="694690" y="12700"/>
                    <a:pt x="692150" y="7620"/>
                  </a:cubicBezTo>
                  <a:cubicBezTo>
                    <a:pt x="690880" y="2540"/>
                    <a:pt x="687070" y="0"/>
                    <a:pt x="681990" y="0"/>
                  </a:cubicBezTo>
                  <a:lnTo>
                    <a:pt x="12700" y="0"/>
                  </a:lnTo>
                  <a:cubicBezTo>
                    <a:pt x="5080" y="0"/>
                    <a:pt x="0" y="5080"/>
                    <a:pt x="0" y="12700"/>
                  </a:cubicBezTo>
                  <a:lnTo>
                    <a:pt x="0" y="681990"/>
                  </a:lnTo>
                  <a:cubicBezTo>
                    <a:pt x="0" y="687070"/>
                    <a:pt x="2540" y="692150"/>
                    <a:pt x="7620" y="693420"/>
                  </a:cubicBezTo>
                  <a:cubicBezTo>
                    <a:pt x="8890" y="694690"/>
                    <a:pt x="11430" y="694690"/>
                    <a:pt x="12700" y="694690"/>
                  </a:cubicBezTo>
                  <a:cubicBezTo>
                    <a:pt x="16510" y="694690"/>
                    <a:pt x="19050" y="693420"/>
                    <a:pt x="21590" y="690880"/>
                  </a:cubicBezTo>
                  <a:lnTo>
                    <a:pt x="87630" y="624840"/>
                  </a:lnTo>
                  <a:lnTo>
                    <a:pt x="87630" y="3154680"/>
                  </a:lnTo>
                  <a:lnTo>
                    <a:pt x="21590" y="3088640"/>
                  </a:lnTo>
                  <a:cubicBezTo>
                    <a:pt x="17780" y="3084830"/>
                    <a:pt x="12700" y="3083560"/>
                    <a:pt x="7620" y="3086100"/>
                  </a:cubicBezTo>
                  <a:cubicBezTo>
                    <a:pt x="2540" y="3088640"/>
                    <a:pt x="0" y="3092450"/>
                    <a:pt x="0" y="3097530"/>
                  </a:cubicBezTo>
                  <a:lnTo>
                    <a:pt x="0" y="3766820"/>
                  </a:lnTo>
                  <a:cubicBezTo>
                    <a:pt x="0" y="3774440"/>
                    <a:pt x="5080" y="3779520"/>
                    <a:pt x="12700" y="3779520"/>
                  </a:cubicBezTo>
                  <a:lnTo>
                    <a:pt x="681990" y="3779520"/>
                  </a:lnTo>
                  <a:cubicBezTo>
                    <a:pt x="687070" y="3779520"/>
                    <a:pt x="692150" y="3776980"/>
                    <a:pt x="693420" y="3771900"/>
                  </a:cubicBezTo>
                  <a:cubicBezTo>
                    <a:pt x="695960" y="3766820"/>
                    <a:pt x="694690" y="3761740"/>
                    <a:pt x="690880" y="3757930"/>
                  </a:cubicBezTo>
                  <a:lnTo>
                    <a:pt x="624840" y="3691890"/>
                  </a:lnTo>
                  <a:lnTo>
                    <a:pt x="2419350" y="3691890"/>
                  </a:lnTo>
                  <a:lnTo>
                    <a:pt x="2353310" y="3757930"/>
                  </a:lnTo>
                  <a:cubicBezTo>
                    <a:pt x="2349500" y="3761740"/>
                    <a:pt x="2348230" y="3766820"/>
                    <a:pt x="2350770" y="3771900"/>
                  </a:cubicBezTo>
                  <a:cubicBezTo>
                    <a:pt x="2353310" y="3776980"/>
                    <a:pt x="2357120" y="3779520"/>
                    <a:pt x="2362200" y="3779520"/>
                  </a:cubicBezTo>
                  <a:lnTo>
                    <a:pt x="3031490" y="3779520"/>
                  </a:lnTo>
                  <a:cubicBezTo>
                    <a:pt x="3039110" y="3779520"/>
                    <a:pt x="3044190" y="3774440"/>
                    <a:pt x="3044190" y="3766820"/>
                  </a:cubicBezTo>
                  <a:lnTo>
                    <a:pt x="3044190" y="3097530"/>
                  </a:lnTo>
                  <a:cubicBezTo>
                    <a:pt x="3044190" y="3092450"/>
                    <a:pt x="3041650" y="3087370"/>
                    <a:pt x="3036570" y="3086100"/>
                  </a:cubicBezTo>
                  <a:cubicBezTo>
                    <a:pt x="3031490" y="3083560"/>
                    <a:pt x="3026410" y="3084830"/>
                    <a:pt x="3022600" y="3088640"/>
                  </a:cubicBezTo>
                  <a:lnTo>
                    <a:pt x="2956560" y="3154680"/>
                  </a:lnTo>
                  <a:lnTo>
                    <a:pt x="2956560" y="623570"/>
                  </a:lnTo>
                  <a:lnTo>
                    <a:pt x="3021330" y="69088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8"/>
            <p:cNvSpPr/>
            <p:nvPr/>
          </p:nvSpPr>
          <p:spPr>
            <a:xfrm>
              <a:off x="113030" y="113030"/>
              <a:ext cx="2815590" cy="3550920"/>
            </a:xfrm>
            <a:custGeom>
              <a:avLst/>
              <a:gdLst/>
              <a:ahLst/>
              <a:cxnLst/>
              <a:rect l="l" t="t" r="r" b="b"/>
              <a:pathLst>
                <a:path w="2815590" h="3550920" extrusionOk="0">
                  <a:moveTo>
                    <a:pt x="2552700" y="220980"/>
                  </a:moveTo>
                  <a:lnTo>
                    <a:pt x="264160" y="220980"/>
                  </a:lnTo>
                  <a:lnTo>
                    <a:pt x="485140" y="0"/>
                  </a:lnTo>
                  <a:lnTo>
                    <a:pt x="2330450" y="0"/>
                  </a:lnTo>
                  <a:lnTo>
                    <a:pt x="2552700" y="220980"/>
                  </a:lnTo>
                  <a:close/>
                  <a:moveTo>
                    <a:pt x="2595880" y="264160"/>
                  </a:moveTo>
                  <a:lnTo>
                    <a:pt x="2595880" y="2583180"/>
                  </a:lnTo>
                  <a:cubicBezTo>
                    <a:pt x="2595880" y="2590800"/>
                    <a:pt x="2590800" y="2595880"/>
                    <a:pt x="2583180" y="2595880"/>
                  </a:cubicBezTo>
                  <a:lnTo>
                    <a:pt x="233680" y="2595880"/>
                  </a:lnTo>
                  <a:cubicBezTo>
                    <a:pt x="226060" y="2595880"/>
                    <a:pt x="220980" y="2590800"/>
                    <a:pt x="220980" y="2583180"/>
                  </a:cubicBezTo>
                  <a:lnTo>
                    <a:pt x="220980" y="264160"/>
                  </a:lnTo>
                  <a:lnTo>
                    <a:pt x="0" y="485140"/>
                  </a:lnTo>
                  <a:lnTo>
                    <a:pt x="0" y="3065780"/>
                  </a:lnTo>
                  <a:lnTo>
                    <a:pt x="485140" y="3550920"/>
                  </a:lnTo>
                  <a:lnTo>
                    <a:pt x="2330450" y="3550920"/>
                  </a:lnTo>
                  <a:lnTo>
                    <a:pt x="2815590" y="3065780"/>
                  </a:lnTo>
                  <a:lnTo>
                    <a:pt x="2815590" y="485140"/>
                  </a:lnTo>
                  <a:lnTo>
                    <a:pt x="2595880" y="2641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8"/>
            <p:cNvSpPr/>
            <p:nvPr/>
          </p:nvSpPr>
          <p:spPr>
            <a:xfrm>
              <a:off x="359410" y="359410"/>
              <a:ext cx="2324100" cy="2324100"/>
            </a:xfrm>
            <a:custGeom>
              <a:avLst/>
              <a:gdLst/>
              <a:ahLst/>
              <a:cxnLst/>
              <a:rect l="l" t="t" r="r" b="b"/>
              <a:pathLst>
                <a:path w="2324100" h="2324100" extrusionOk="0">
                  <a:moveTo>
                    <a:pt x="0" y="0"/>
                  </a:moveTo>
                  <a:lnTo>
                    <a:pt x="2324100" y="0"/>
                  </a:lnTo>
                  <a:lnTo>
                    <a:pt x="2324100" y="2324100"/>
                  </a:lnTo>
                  <a:lnTo>
                    <a:pt x="0" y="2324100"/>
                  </a:lnTo>
                  <a:close/>
                </a:path>
              </a:pathLst>
            </a:custGeom>
            <a:solidFill>
              <a:srgbClr val="FCB1B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" name="Google Shape;402;p8"/>
            <p:cNvSpPr/>
            <p:nvPr/>
          </p:nvSpPr>
          <p:spPr>
            <a:xfrm>
              <a:off x="25400" y="25400"/>
              <a:ext cx="2992120" cy="3727450"/>
            </a:xfrm>
            <a:custGeom>
              <a:avLst/>
              <a:gdLst/>
              <a:ahLst/>
              <a:cxnLst/>
              <a:rect l="l" t="t" r="r" b="b"/>
              <a:pathLst>
                <a:path w="2992120" h="3727450" extrusionOk="0">
                  <a:moveTo>
                    <a:pt x="624840" y="0"/>
                  </a:moveTo>
                  <a:lnTo>
                    <a:pt x="0" y="624840"/>
                  </a:lnTo>
                  <a:lnTo>
                    <a:pt x="0" y="0"/>
                  </a:lnTo>
                  <a:lnTo>
                    <a:pt x="624840" y="0"/>
                  </a:lnTo>
                  <a:close/>
                  <a:moveTo>
                    <a:pt x="2367280" y="0"/>
                  </a:moveTo>
                  <a:lnTo>
                    <a:pt x="2992120" y="624840"/>
                  </a:lnTo>
                  <a:lnTo>
                    <a:pt x="2992120" y="0"/>
                  </a:lnTo>
                  <a:lnTo>
                    <a:pt x="2367280" y="0"/>
                  </a:lnTo>
                  <a:close/>
                  <a:moveTo>
                    <a:pt x="2992120" y="3727450"/>
                  </a:moveTo>
                  <a:lnTo>
                    <a:pt x="2992120" y="3102610"/>
                  </a:lnTo>
                  <a:lnTo>
                    <a:pt x="2367280" y="3727450"/>
                  </a:lnTo>
                  <a:lnTo>
                    <a:pt x="2992120" y="3727450"/>
                  </a:lnTo>
                  <a:close/>
                  <a:moveTo>
                    <a:pt x="0" y="3727450"/>
                  </a:moveTo>
                  <a:lnTo>
                    <a:pt x="624840" y="3727450"/>
                  </a:lnTo>
                  <a:lnTo>
                    <a:pt x="0" y="3101340"/>
                  </a:lnTo>
                  <a:lnTo>
                    <a:pt x="0" y="3727450"/>
                  </a:lnTo>
                  <a:close/>
                </a:path>
              </a:pathLst>
            </a:custGeom>
            <a:solidFill>
              <a:srgbClr val="5C87CB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" name="Google Shape;403;p8"/>
            <p:cNvSpPr/>
            <p:nvPr/>
          </p:nvSpPr>
          <p:spPr>
            <a:xfrm>
              <a:off x="0" y="0"/>
              <a:ext cx="3044190" cy="3779520"/>
            </a:xfrm>
            <a:custGeom>
              <a:avLst/>
              <a:gdLst/>
              <a:ahLst/>
              <a:cxnLst/>
              <a:rect l="l" t="t" r="r" b="b"/>
              <a:pathLst>
                <a:path w="3044190" h="3779520" extrusionOk="0">
                  <a:moveTo>
                    <a:pt x="3021330" y="690880"/>
                  </a:moveTo>
                  <a:cubicBezTo>
                    <a:pt x="3023870" y="693420"/>
                    <a:pt x="3026410" y="694690"/>
                    <a:pt x="3030220" y="694690"/>
                  </a:cubicBezTo>
                  <a:cubicBezTo>
                    <a:pt x="3031490" y="694690"/>
                    <a:pt x="3034030" y="694690"/>
                    <a:pt x="3035300" y="693420"/>
                  </a:cubicBezTo>
                  <a:cubicBezTo>
                    <a:pt x="3040380" y="690880"/>
                    <a:pt x="3042920" y="687070"/>
                    <a:pt x="3042920" y="681990"/>
                  </a:cubicBezTo>
                  <a:lnTo>
                    <a:pt x="3042920" y="12700"/>
                  </a:lnTo>
                  <a:cubicBezTo>
                    <a:pt x="3042920" y="5080"/>
                    <a:pt x="3037840" y="0"/>
                    <a:pt x="3030220" y="0"/>
                  </a:cubicBezTo>
                  <a:lnTo>
                    <a:pt x="2362200" y="0"/>
                  </a:lnTo>
                  <a:cubicBezTo>
                    <a:pt x="2357120" y="0"/>
                    <a:pt x="2352040" y="2540"/>
                    <a:pt x="2350770" y="7620"/>
                  </a:cubicBezTo>
                  <a:cubicBezTo>
                    <a:pt x="2348230" y="12700"/>
                    <a:pt x="2349500" y="17780"/>
                    <a:pt x="2353310" y="21590"/>
                  </a:cubicBezTo>
                  <a:lnTo>
                    <a:pt x="2419350" y="87630"/>
                  </a:lnTo>
                  <a:lnTo>
                    <a:pt x="623570" y="87630"/>
                  </a:lnTo>
                  <a:lnTo>
                    <a:pt x="689610" y="21590"/>
                  </a:lnTo>
                  <a:cubicBezTo>
                    <a:pt x="693420" y="17780"/>
                    <a:pt x="694690" y="12700"/>
                    <a:pt x="692150" y="7620"/>
                  </a:cubicBezTo>
                  <a:cubicBezTo>
                    <a:pt x="690880" y="2540"/>
                    <a:pt x="687070" y="0"/>
                    <a:pt x="681990" y="0"/>
                  </a:cubicBezTo>
                  <a:lnTo>
                    <a:pt x="12700" y="0"/>
                  </a:lnTo>
                  <a:cubicBezTo>
                    <a:pt x="5080" y="0"/>
                    <a:pt x="0" y="5080"/>
                    <a:pt x="0" y="12700"/>
                  </a:cubicBezTo>
                  <a:lnTo>
                    <a:pt x="0" y="681990"/>
                  </a:lnTo>
                  <a:cubicBezTo>
                    <a:pt x="0" y="687070"/>
                    <a:pt x="2540" y="692150"/>
                    <a:pt x="7620" y="693420"/>
                  </a:cubicBezTo>
                  <a:cubicBezTo>
                    <a:pt x="8890" y="694690"/>
                    <a:pt x="11430" y="694690"/>
                    <a:pt x="12700" y="694690"/>
                  </a:cubicBezTo>
                  <a:cubicBezTo>
                    <a:pt x="16510" y="694690"/>
                    <a:pt x="19050" y="693420"/>
                    <a:pt x="21590" y="690880"/>
                  </a:cubicBezTo>
                  <a:lnTo>
                    <a:pt x="87630" y="624840"/>
                  </a:lnTo>
                  <a:lnTo>
                    <a:pt x="87630" y="3154680"/>
                  </a:lnTo>
                  <a:lnTo>
                    <a:pt x="21590" y="3088640"/>
                  </a:lnTo>
                  <a:cubicBezTo>
                    <a:pt x="17780" y="3084830"/>
                    <a:pt x="12700" y="3083560"/>
                    <a:pt x="7620" y="3086100"/>
                  </a:cubicBezTo>
                  <a:cubicBezTo>
                    <a:pt x="2540" y="3088640"/>
                    <a:pt x="0" y="3092450"/>
                    <a:pt x="0" y="3097530"/>
                  </a:cubicBezTo>
                  <a:lnTo>
                    <a:pt x="0" y="3766820"/>
                  </a:lnTo>
                  <a:cubicBezTo>
                    <a:pt x="0" y="3774440"/>
                    <a:pt x="5080" y="3779520"/>
                    <a:pt x="12700" y="3779520"/>
                  </a:cubicBezTo>
                  <a:lnTo>
                    <a:pt x="681990" y="3779520"/>
                  </a:lnTo>
                  <a:cubicBezTo>
                    <a:pt x="687070" y="3779520"/>
                    <a:pt x="692150" y="3776980"/>
                    <a:pt x="693420" y="3771900"/>
                  </a:cubicBezTo>
                  <a:cubicBezTo>
                    <a:pt x="695960" y="3766820"/>
                    <a:pt x="694690" y="3761740"/>
                    <a:pt x="690880" y="3757930"/>
                  </a:cubicBezTo>
                  <a:lnTo>
                    <a:pt x="624840" y="3691890"/>
                  </a:lnTo>
                  <a:lnTo>
                    <a:pt x="2419350" y="3691890"/>
                  </a:lnTo>
                  <a:lnTo>
                    <a:pt x="2353310" y="3757930"/>
                  </a:lnTo>
                  <a:cubicBezTo>
                    <a:pt x="2349500" y="3761740"/>
                    <a:pt x="2348230" y="3766820"/>
                    <a:pt x="2350770" y="3771900"/>
                  </a:cubicBezTo>
                  <a:cubicBezTo>
                    <a:pt x="2353310" y="3776980"/>
                    <a:pt x="2357120" y="3779520"/>
                    <a:pt x="2362200" y="3779520"/>
                  </a:cubicBezTo>
                  <a:lnTo>
                    <a:pt x="3031490" y="3779520"/>
                  </a:lnTo>
                  <a:cubicBezTo>
                    <a:pt x="3039110" y="3779520"/>
                    <a:pt x="3044190" y="3774440"/>
                    <a:pt x="3044190" y="3766820"/>
                  </a:cubicBezTo>
                  <a:lnTo>
                    <a:pt x="3044190" y="3097530"/>
                  </a:lnTo>
                  <a:cubicBezTo>
                    <a:pt x="3044190" y="3092450"/>
                    <a:pt x="3041650" y="3087370"/>
                    <a:pt x="3036570" y="3086100"/>
                  </a:cubicBezTo>
                  <a:cubicBezTo>
                    <a:pt x="3031490" y="3083560"/>
                    <a:pt x="3026410" y="3084830"/>
                    <a:pt x="3022600" y="3088640"/>
                  </a:cubicBezTo>
                  <a:lnTo>
                    <a:pt x="2956560" y="3154680"/>
                  </a:lnTo>
                  <a:lnTo>
                    <a:pt x="2956560" y="623570"/>
                  </a:lnTo>
                  <a:lnTo>
                    <a:pt x="3021330" y="690880"/>
                  </a:lnTo>
                  <a:close/>
                  <a:moveTo>
                    <a:pt x="2392680" y="25400"/>
                  </a:moveTo>
                  <a:lnTo>
                    <a:pt x="3017520" y="25400"/>
                  </a:lnTo>
                  <a:lnTo>
                    <a:pt x="3017520" y="650240"/>
                  </a:lnTo>
                  <a:lnTo>
                    <a:pt x="2392680" y="25400"/>
                  </a:lnTo>
                  <a:close/>
                  <a:moveTo>
                    <a:pt x="2444750" y="113030"/>
                  </a:moveTo>
                  <a:lnTo>
                    <a:pt x="2665730" y="334010"/>
                  </a:lnTo>
                  <a:lnTo>
                    <a:pt x="377190" y="334010"/>
                  </a:lnTo>
                  <a:lnTo>
                    <a:pt x="598170" y="113030"/>
                  </a:lnTo>
                  <a:lnTo>
                    <a:pt x="2444750" y="113030"/>
                  </a:lnTo>
                  <a:close/>
                  <a:moveTo>
                    <a:pt x="359410" y="359410"/>
                  </a:moveTo>
                  <a:lnTo>
                    <a:pt x="2683510" y="359410"/>
                  </a:lnTo>
                  <a:lnTo>
                    <a:pt x="2683510" y="2683510"/>
                  </a:lnTo>
                  <a:lnTo>
                    <a:pt x="359410" y="2683510"/>
                  </a:lnTo>
                  <a:cubicBezTo>
                    <a:pt x="359410" y="2683510"/>
                    <a:pt x="359410" y="359410"/>
                    <a:pt x="359410" y="359410"/>
                  </a:cubicBezTo>
                  <a:close/>
                  <a:moveTo>
                    <a:pt x="25400" y="650240"/>
                  </a:moveTo>
                  <a:lnTo>
                    <a:pt x="25400" y="25400"/>
                  </a:lnTo>
                  <a:lnTo>
                    <a:pt x="650240" y="25400"/>
                  </a:lnTo>
                  <a:lnTo>
                    <a:pt x="25400" y="650240"/>
                  </a:lnTo>
                  <a:close/>
                  <a:moveTo>
                    <a:pt x="650240" y="3752850"/>
                  </a:moveTo>
                  <a:lnTo>
                    <a:pt x="25400" y="3752850"/>
                  </a:lnTo>
                  <a:lnTo>
                    <a:pt x="25400" y="3128010"/>
                  </a:lnTo>
                  <a:lnTo>
                    <a:pt x="650240" y="3752850"/>
                  </a:lnTo>
                  <a:close/>
                  <a:moveTo>
                    <a:pt x="3017520" y="3126740"/>
                  </a:moveTo>
                  <a:lnTo>
                    <a:pt x="3017520" y="3751580"/>
                  </a:lnTo>
                  <a:lnTo>
                    <a:pt x="2392680" y="3751580"/>
                  </a:lnTo>
                  <a:lnTo>
                    <a:pt x="3017520" y="3126740"/>
                  </a:lnTo>
                  <a:close/>
                  <a:moveTo>
                    <a:pt x="2929890" y="3178810"/>
                  </a:moveTo>
                  <a:lnTo>
                    <a:pt x="2444750" y="3663950"/>
                  </a:lnTo>
                  <a:lnTo>
                    <a:pt x="598170" y="3663950"/>
                  </a:lnTo>
                  <a:lnTo>
                    <a:pt x="113030" y="3178810"/>
                  </a:lnTo>
                  <a:lnTo>
                    <a:pt x="113030" y="598170"/>
                  </a:lnTo>
                  <a:lnTo>
                    <a:pt x="334010" y="377190"/>
                  </a:lnTo>
                  <a:lnTo>
                    <a:pt x="334010" y="2696210"/>
                  </a:lnTo>
                  <a:cubicBezTo>
                    <a:pt x="334010" y="2703830"/>
                    <a:pt x="339090" y="2708910"/>
                    <a:pt x="346710" y="2708910"/>
                  </a:cubicBezTo>
                  <a:lnTo>
                    <a:pt x="2696210" y="2708910"/>
                  </a:lnTo>
                  <a:cubicBezTo>
                    <a:pt x="2703830" y="2708910"/>
                    <a:pt x="2708910" y="2703830"/>
                    <a:pt x="2708910" y="2696210"/>
                  </a:cubicBezTo>
                  <a:lnTo>
                    <a:pt x="2708910" y="377190"/>
                  </a:lnTo>
                  <a:lnTo>
                    <a:pt x="2929890" y="598170"/>
                  </a:lnTo>
                  <a:lnTo>
                    <a:pt x="2929890" y="317881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4" name="Google Shape;404;p8"/>
          <p:cNvSpPr txBox="1"/>
          <p:nvPr/>
        </p:nvSpPr>
        <p:spPr>
          <a:xfrm>
            <a:off x="890521" y="1517262"/>
            <a:ext cx="8446500" cy="10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799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La garderie SEED</a:t>
            </a:r>
            <a:endParaRPr sz="7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8"/>
          <p:cNvSpPr/>
          <p:nvPr/>
        </p:nvSpPr>
        <p:spPr>
          <a:xfrm>
            <a:off x="7280306" y="7505105"/>
            <a:ext cx="2568885" cy="885274"/>
          </a:xfrm>
          <a:custGeom>
            <a:avLst/>
            <a:gdLst/>
            <a:ahLst/>
            <a:cxnLst/>
            <a:rect l="l" t="t" r="r" b="b"/>
            <a:pathLst>
              <a:path w="2568885" h="885274" extrusionOk="0">
                <a:moveTo>
                  <a:pt x="0" y="0"/>
                </a:moveTo>
                <a:lnTo>
                  <a:pt x="2568884" y="0"/>
                </a:lnTo>
                <a:lnTo>
                  <a:pt x="2568884" y="885274"/>
                </a:lnTo>
                <a:lnTo>
                  <a:pt x="0" y="8852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06" name="Google Shape;406;p8"/>
          <p:cNvSpPr txBox="1"/>
          <p:nvPr/>
        </p:nvSpPr>
        <p:spPr>
          <a:xfrm>
            <a:off x="3149982" y="3454400"/>
            <a:ext cx="7030200" cy="51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Voici </a:t>
            </a:r>
            <a:r>
              <a:rPr lang="en-US" sz="5000" b="1">
                <a:solidFill>
                  <a:srgbClr val="231F20"/>
                </a:solidFill>
              </a:rPr>
              <a:t>l’endroit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où je </a:t>
            </a:r>
            <a:r>
              <a:rPr lang="en-US" sz="5000" b="1">
                <a:solidFill>
                  <a:srgbClr val="231F20"/>
                </a:solidFill>
              </a:rPr>
              <a:t>participerai parfois à 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des activités spéciales pendant la période SEED.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8"/>
          <p:cNvSpPr txBox="1"/>
          <p:nvPr/>
        </p:nvSpPr>
        <p:spPr>
          <a:xfrm rot="483399">
            <a:off x="13511605" y="6331797"/>
            <a:ext cx="2151233" cy="1643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une photo de l’endroit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8" name="Google Shape;408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88000" y="9385550"/>
            <a:ext cx="2736524" cy="1028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09" name="Google Shape;409;p8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410" name="Google Shape;410;p8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8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" name="Google Shape;412;p8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8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CFF"/>
        </a:solidFill>
        <a:effectLst/>
      </p:bgPr>
    </p:bg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8" name="Google Shape;418;p9"/>
          <p:cNvGrpSpPr/>
          <p:nvPr/>
        </p:nvGrpSpPr>
        <p:grpSpPr>
          <a:xfrm>
            <a:off x="14450775" y="2108145"/>
            <a:ext cx="3666839" cy="947966"/>
            <a:chOff x="0" y="0"/>
            <a:chExt cx="3623463" cy="936752"/>
          </a:xfrm>
        </p:grpSpPr>
        <p:sp>
          <p:nvSpPr>
            <p:cNvPr id="419" name="Google Shape;419;p9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9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" name="Google Shape;421;p9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9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3" name="Google Shape;423;p9"/>
          <p:cNvGrpSpPr/>
          <p:nvPr/>
        </p:nvGrpSpPr>
        <p:grpSpPr>
          <a:xfrm>
            <a:off x="14450775" y="3573532"/>
            <a:ext cx="3666839" cy="947966"/>
            <a:chOff x="0" y="0"/>
            <a:chExt cx="3623463" cy="936752"/>
          </a:xfrm>
        </p:grpSpPr>
        <p:sp>
          <p:nvSpPr>
            <p:cNvPr id="424" name="Google Shape;424;p9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9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" name="Google Shape;426;p9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9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8" name="Google Shape;428;p9"/>
          <p:cNvGrpSpPr/>
          <p:nvPr/>
        </p:nvGrpSpPr>
        <p:grpSpPr>
          <a:xfrm>
            <a:off x="14460300" y="709904"/>
            <a:ext cx="3666839" cy="947966"/>
            <a:chOff x="0" y="0"/>
            <a:chExt cx="3623463" cy="936752"/>
          </a:xfrm>
        </p:grpSpPr>
        <p:sp>
          <p:nvSpPr>
            <p:cNvPr id="429" name="Google Shape;429;p9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9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" name="Google Shape;431;p9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9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33" name="Google Shape;433;p9"/>
          <p:cNvGrpSpPr/>
          <p:nvPr/>
        </p:nvGrpSpPr>
        <p:grpSpPr>
          <a:xfrm>
            <a:off x="-84314" y="381879"/>
            <a:ext cx="17298124" cy="10170771"/>
            <a:chOff x="0" y="-38100"/>
            <a:chExt cx="4521135" cy="2658290"/>
          </a:xfrm>
        </p:grpSpPr>
        <p:sp>
          <p:nvSpPr>
            <p:cNvPr id="434" name="Google Shape;434;p9"/>
            <p:cNvSpPr/>
            <p:nvPr/>
          </p:nvSpPr>
          <p:spPr>
            <a:xfrm>
              <a:off x="0" y="0"/>
              <a:ext cx="4521135" cy="2620190"/>
            </a:xfrm>
            <a:custGeom>
              <a:avLst/>
              <a:gdLst/>
              <a:ahLst/>
              <a:cxnLst/>
              <a:rect l="l" t="t" r="r" b="b"/>
              <a:pathLst>
                <a:path w="4521135" h="2620190" extrusionOk="0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" name="Google Shape;435;p9"/>
            <p:cNvSpPr txBox="1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6" name="Google Shape;436;p9"/>
          <p:cNvGrpSpPr/>
          <p:nvPr/>
        </p:nvGrpSpPr>
        <p:grpSpPr>
          <a:xfrm>
            <a:off x="-489425" y="527652"/>
            <a:ext cx="17703235" cy="11802155"/>
            <a:chOff x="0" y="0"/>
            <a:chExt cx="23604313" cy="15736208"/>
          </a:xfrm>
        </p:grpSpPr>
        <p:sp>
          <p:nvSpPr>
            <p:cNvPr id="437" name="Google Shape;437;p9"/>
            <p:cNvSpPr/>
            <p:nvPr/>
          </p:nvSpPr>
          <p:spPr>
            <a:xfrm>
              <a:off x="0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" name="Google Shape;438;p9"/>
            <p:cNvSpPr/>
            <p:nvPr/>
          </p:nvSpPr>
          <p:spPr>
            <a:xfrm>
              <a:off x="7868104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" name="Google Shape;439;p9"/>
            <p:cNvSpPr/>
            <p:nvPr/>
          </p:nvSpPr>
          <p:spPr>
            <a:xfrm>
              <a:off x="15736209" y="0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" name="Google Shape;440;p9"/>
            <p:cNvSpPr/>
            <p:nvPr/>
          </p:nvSpPr>
          <p:spPr>
            <a:xfrm>
              <a:off x="0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" name="Google Shape;441;p9"/>
            <p:cNvSpPr/>
            <p:nvPr/>
          </p:nvSpPr>
          <p:spPr>
            <a:xfrm>
              <a:off x="7868104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" name="Google Shape;442;p9"/>
            <p:cNvSpPr/>
            <p:nvPr/>
          </p:nvSpPr>
          <p:spPr>
            <a:xfrm>
              <a:off x="15736209" y="7868104"/>
              <a:ext cx="7868104" cy="7868104"/>
            </a:xfrm>
            <a:custGeom>
              <a:avLst/>
              <a:gdLst/>
              <a:ahLst/>
              <a:cxnLst/>
              <a:rect l="l" t="t" r="r" b="b"/>
              <a:pathLst>
                <a:path w="7868104" h="7868104" extrusionOk="0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34000"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3" name="Google Shape;443;p9"/>
          <p:cNvSpPr/>
          <p:nvPr/>
        </p:nvSpPr>
        <p:spPr>
          <a:xfrm rot="-2014247">
            <a:off x="13408000" y="7868936"/>
            <a:ext cx="665519" cy="2259476"/>
          </a:xfrm>
          <a:custGeom>
            <a:avLst/>
            <a:gdLst/>
            <a:ahLst/>
            <a:cxnLst/>
            <a:rect l="l" t="t" r="r" b="b"/>
            <a:pathLst>
              <a:path w="666081" h="2261385" extrusionOk="0">
                <a:moveTo>
                  <a:pt x="0" y="0"/>
                </a:moveTo>
                <a:lnTo>
                  <a:pt x="666081" y="0"/>
                </a:lnTo>
                <a:lnTo>
                  <a:pt x="666081" y="2261385"/>
                </a:lnTo>
                <a:lnTo>
                  <a:pt x="0" y="226138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44" name="Google Shape;444;p9"/>
          <p:cNvSpPr/>
          <p:nvPr/>
        </p:nvSpPr>
        <p:spPr>
          <a:xfrm rot="6852690">
            <a:off x="345106" y="1134648"/>
            <a:ext cx="2532131" cy="653750"/>
          </a:xfrm>
          <a:custGeom>
            <a:avLst/>
            <a:gdLst/>
            <a:ahLst/>
            <a:cxnLst/>
            <a:rect l="l" t="t" r="r" b="b"/>
            <a:pathLst>
              <a:path w="2532131" h="653750" extrusionOk="0">
                <a:moveTo>
                  <a:pt x="0" y="0"/>
                </a:moveTo>
                <a:lnTo>
                  <a:pt x="2532131" y="0"/>
                </a:lnTo>
                <a:lnTo>
                  <a:pt x="2532131" y="653750"/>
                </a:lnTo>
                <a:lnTo>
                  <a:pt x="0" y="6537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45" name="Google Shape;445;p9"/>
          <p:cNvSpPr/>
          <p:nvPr/>
        </p:nvSpPr>
        <p:spPr>
          <a:xfrm rot="-2238066">
            <a:off x="9105528" y="3744355"/>
            <a:ext cx="2442717" cy="803876"/>
          </a:xfrm>
          <a:custGeom>
            <a:avLst/>
            <a:gdLst/>
            <a:ahLst/>
            <a:cxnLst/>
            <a:rect l="l" t="t" r="r" b="b"/>
            <a:pathLst>
              <a:path w="2442717" h="803876" extrusionOk="0">
                <a:moveTo>
                  <a:pt x="0" y="0"/>
                </a:moveTo>
                <a:lnTo>
                  <a:pt x="2442717" y="0"/>
                </a:lnTo>
                <a:lnTo>
                  <a:pt x="2442717" y="803876"/>
                </a:lnTo>
                <a:lnTo>
                  <a:pt x="0" y="8038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46" name="Google Shape;446;p9"/>
          <p:cNvSpPr txBox="1"/>
          <p:nvPr/>
        </p:nvSpPr>
        <p:spPr>
          <a:xfrm>
            <a:off x="2113894" y="3009676"/>
            <a:ext cx="7030200" cy="69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Voici le corridor.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C’est là où je marcherai tranquillement quand je d</a:t>
            </a:r>
            <a:r>
              <a:rPr lang="en-US" sz="5000" b="1">
                <a:solidFill>
                  <a:srgbClr val="231F20"/>
                </a:solidFill>
              </a:rPr>
              <a:t>evrai</a:t>
            </a:r>
            <a:r>
              <a:rPr lang="en-US" sz="50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 aller d’un endroit à l’autre.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5000" b="1" i="0" u="none" strike="noStrike" cap="none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9"/>
          <p:cNvSpPr txBox="1"/>
          <p:nvPr/>
        </p:nvSpPr>
        <p:spPr>
          <a:xfrm>
            <a:off x="9857524" y="5421025"/>
            <a:ext cx="57243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10"/>
              <a:buFont typeface="Arial"/>
              <a:buNone/>
            </a:pPr>
            <a:r>
              <a:rPr lang="en-US" sz="2810" b="0" i="1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Insérer une photo du corridor ici.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8" name="Google Shape;448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7325" y="9401350"/>
            <a:ext cx="3067700" cy="1028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49" name="Google Shape;449;p9"/>
          <p:cNvGrpSpPr/>
          <p:nvPr/>
        </p:nvGrpSpPr>
        <p:grpSpPr>
          <a:xfrm>
            <a:off x="14450775" y="7787674"/>
            <a:ext cx="3666839" cy="947966"/>
            <a:chOff x="0" y="0"/>
            <a:chExt cx="3623463" cy="936752"/>
          </a:xfrm>
        </p:grpSpPr>
        <p:sp>
          <p:nvSpPr>
            <p:cNvPr id="450" name="Google Shape;450;p9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9"/>
            <p:cNvSpPr/>
            <p:nvPr/>
          </p:nvSpPr>
          <p:spPr>
            <a:xfrm>
              <a:off x="25400" y="25400"/>
              <a:ext cx="2661298" cy="885952"/>
            </a:xfrm>
            <a:custGeom>
              <a:avLst/>
              <a:gdLst/>
              <a:ahLst/>
              <a:cxnLst/>
              <a:rect l="l" t="t" r="r" b="b"/>
              <a:pathLst>
                <a:path w="2661298" h="885952" extrusionOk="0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2" name="Google Shape;452;p9"/>
            <p:cNvSpPr/>
            <p:nvPr/>
          </p:nvSpPr>
          <p:spPr>
            <a:xfrm>
              <a:off x="2712098" y="25400"/>
              <a:ext cx="885965" cy="885952"/>
            </a:xfrm>
            <a:custGeom>
              <a:avLst/>
              <a:gdLst/>
              <a:ahLst/>
              <a:cxnLst/>
              <a:rect l="l" t="t" r="r" b="b"/>
              <a:pathLst>
                <a:path w="885965" h="885952" extrusionOk="0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9"/>
            <p:cNvSpPr/>
            <p:nvPr/>
          </p:nvSpPr>
          <p:spPr>
            <a:xfrm>
              <a:off x="0" y="0"/>
              <a:ext cx="3623463" cy="936752"/>
            </a:xfrm>
            <a:custGeom>
              <a:avLst/>
              <a:gdLst/>
              <a:ahLst/>
              <a:cxnLst/>
              <a:rect l="l" t="t" r="r" b="b"/>
              <a:pathLst>
                <a:path w="3623463" h="936752" extrusionOk="0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Custom</PresentationFormat>
  <Paragraphs>69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Cathy</dc:creator>
  <cp:lastModifiedBy>Cathy Ashford</cp:lastModifiedBy>
  <cp:revision>1</cp:revision>
  <dcterms:modified xsi:type="dcterms:W3CDTF">2025-04-01T15:02:16Z</dcterms:modified>
</cp:coreProperties>
</file>