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1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B2CA9B-B3D3-48EC-98AC-E9B519F970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A21B149-BA7F-4E75-9124-AF8094207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1943A4-F38B-4695-BD7E-411CF768D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4D401B5-BDC3-4564-A351-382A2C395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412406-B25C-46EA-9EEC-42897278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899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833019-D907-4F1B-A912-AE0AA2ED3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0116C6E-081D-475E-837D-4A7DC7F074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E15A19-2EFD-42F3-A0B4-04B340049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89272E-E9CD-47B8-B3FB-986A37942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1B149B-C888-4674-9553-5EC9DFC7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207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9A5D33C-45C7-447C-89BA-E864518F2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07AF861-C4AF-4507-9C1E-5122185A3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888A30-488C-4F06-ABA5-2603E470E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DBE6BC-F617-4C86-ADE5-182002AFE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A5A17E-90EC-4057-91D5-F83CA72D2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0429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F8E2B4-9313-496A-86A1-68712E756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D7223AA-C163-4A3F-9E98-D7293310C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A2AA64-FFBA-4F29-BBA5-299E818B6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7338E7-97E1-41C7-9E31-B2657349D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307DE6-312D-4042-A576-6991A5E4B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646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22690A-4DA2-477D-B650-1AB515017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58934B2-D812-405D-BAA7-8ED9FE924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35AEF7-634A-4934-A37D-96FCE3AA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7856AF0-D934-46EA-AE65-952C5F0E6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04ECB8-98EE-4F0D-B060-B97639C45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9810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D2A50D-990F-457A-8876-EF39E37AC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30B767-A78F-4493-83E0-7D5B40645B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AA49BF9-6D1C-452C-9457-5046165B2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76739A5-C655-4B7F-B622-57009CE15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3678E11-3783-4C7A-8C3E-5BAD0638B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CFFA955-3F7B-443C-9672-FAA18B4F3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073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56AB5C-0D23-4F5A-8FD7-A1F0A78F8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C59141A-5521-48F7-B697-464AEA72C4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952625A-927B-4D59-B1BE-06C346C9A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EC0A77F-EAB2-41EC-9E0F-8ACB15D2AB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A4ABEAE-BFED-4F58-9639-C6976F2D0F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C38C2C1-5FF8-4E4E-8D89-A9B018ADD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7132E75-5759-4340-8136-DEAE76F55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30148D3-0901-455F-93C1-34B7B444D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123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68DAA7-964D-4AE7-8046-ADB267B70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CDD3DA9-EAE9-4E61-8BA4-B079ABCB1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20A62C-CBE8-4C2A-B8DA-8189A0538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7836969-49D6-4B53-B407-BA5FEC13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7765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CFE2EC8-301F-4DC8-86DE-219CF3E2E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97498DA-AAC0-4567-A410-A2ED1E11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110324B-2867-4F81-9DD2-107163938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114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A91891-3011-4C31-82D4-9447D2B4D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463096A-DB3F-400B-B488-1946A413D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338BDCA-E13D-42E8-945B-BEE999019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09FFE90-97D6-4F67-92ED-669EF9995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1893633-B06C-4FE2-8382-19AFDDB7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CB601A-0313-421E-800C-60B94BFA3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7189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77E26A-4DDC-4875-859C-1E67BEF9F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F1A4EB3-BB7D-4228-94A0-37723018A9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05F345F-84B6-44CD-ACB8-15E4229EB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A157433-7307-41C8-A77C-829DB45F8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C20EB7-0173-44A7-8DFE-38B49E18B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754172C-B5A4-43E2-AB06-0F003A634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117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191C8BE-C5BF-4B21-9FB3-EBFB96D6B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136582F-BFF5-408C-8AF6-6DDAA23732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BF14E3-A2C9-4114-9827-77F8E03E6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B3FE7-1F3F-46EC-8847-C3840E460E1F}" type="datetimeFigureOut">
              <a:rPr lang="en-US" smtClean="0"/>
              <a:pPr/>
              <a:t>6/4/2021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34F73B-9094-4714-9991-A41B00A298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F3DD724-5067-4C25-B643-D295BBEAF2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9A83D-B127-437B-9285-E3E3722856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1348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F6DE798E-9DD6-446F-B94E-0D04EC30B231}"/>
              </a:ext>
            </a:extLst>
          </p:cNvPr>
          <p:cNvGrpSpPr/>
          <p:nvPr/>
        </p:nvGrpSpPr>
        <p:grpSpPr>
          <a:xfrm>
            <a:off x="8578117" y="6022150"/>
            <a:ext cx="3210655" cy="515373"/>
            <a:chOff x="8892407" y="6134523"/>
            <a:chExt cx="3210655" cy="515373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xmlns="" id="{1E97BC9E-DAE2-48A4-B962-6253B0E68C12}"/>
                </a:ext>
              </a:extLst>
            </p:cNvPr>
            <p:cNvGrpSpPr/>
            <p:nvPr/>
          </p:nvGrpSpPr>
          <p:grpSpPr>
            <a:xfrm>
              <a:off x="10492557" y="6134523"/>
              <a:ext cx="1610505" cy="515373"/>
              <a:chOff x="1459752" y="6241367"/>
              <a:chExt cx="1610505" cy="515373"/>
            </a:xfrm>
          </p:grpSpPr>
          <p:sp>
            <p:nvSpPr>
              <p:cNvPr id="33" name="TextBox 1">
                <a:extLst>
                  <a:ext uri="{FF2B5EF4-FFF2-40B4-BE49-F238E27FC236}">
                    <a16:creationId xmlns:a16="http://schemas.microsoft.com/office/drawing/2014/main" xmlns="" id="{07AA64C8-8518-4FFC-8366-A5EA31637132}"/>
                  </a:ext>
                </a:extLst>
              </p:cNvPr>
              <p:cNvSpPr txBox="1"/>
              <p:nvPr/>
            </p:nvSpPr>
            <p:spPr>
              <a:xfrm>
                <a:off x="1459752" y="6439981"/>
                <a:ext cx="108137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200" dirty="0"/>
                  <a:t>Clipart by: </a:t>
                </a:r>
              </a:p>
            </p:txBody>
          </p:sp>
          <p:pic>
            <p:nvPicPr>
              <p:cNvPr id="34" name="Picture 33" descr="Logo, company name&#10;&#10;Description automatically generated">
                <a:extLst>
                  <a:ext uri="{FF2B5EF4-FFF2-40B4-BE49-F238E27FC236}">
                    <a16:creationId xmlns:a16="http://schemas.microsoft.com/office/drawing/2014/main" xmlns="" id="{BA69D103-470A-4C73-A946-871D19D0B4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tretch>
                <a:fillRect/>
              </a:stretch>
            </p:blipFill>
            <p:spPr>
              <a:xfrm>
                <a:off x="2195479" y="6241367"/>
                <a:ext cx="874778" cy="515373"/>
              </a:xfrm>
              <a:prstGeom prst="rect">
                <a:avLst/>
              </a:prstGeom>
            </p:spPr>
          </p:pic>
        </p:grpSp>
        <p:pic>
          <p:nvPicPr>
            <p:cNvPr id="32" name="Picture 31" descr="Text&#10;&#10;Description automatically generated">
              <a:extLst>
                <a:ext uri="{FF2B5EF4-FFF2-40B4-BE49-F238E27FC236}">
                  <a16:creationId xmlns:a16="http://schemas.microsoft.com/office/drawing/2014/main" xmlns="" id="{924A3101-E6FC-48C2-87F6-C642159F02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8892407" y="6325758"/>
              <a:ext cx="1493583" cy="317419"/>
            </a:xfrm>
            <a:prstGeom prst="rect">
              <a:avLst/>
            </a:prstGeom>
          </p:spPr>
        </p:pic>
      </p:grp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xmlns="" id="{43E17201-D1C8-434E-A749-C646FAAF35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47007967"/>
              </p:ext>
            </p:extLst>
          </p:nvPr>
        </p:nvGraphicFramePr>
        <p:xfrm>
          <a:off x="3914107" y="1840867"/>
          <a:ext cx="4363786" cy="2712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63786">
                  <a:extLst>
                    <a:ext uri="{9D8B030D-6E8A-4147-A177-3AD203B41FA5}">
                      <a16:colId xmlns:a16="http://schemas.microsoft.com/office/drawing/2014/main" xmlns="" val="3664275885"/>
                    </a:ext>
                  </a:extLst>
                </a:gridCol>
              </a:tblGrid>
              <a:tr h="904215">
                <a:tc>
                  <a:txBody>
                    <a:bodyPr/>
                    <a:lstStyle/>
                    <a:p>
                      <a:r>
                        <a:rPr lang="en-US" sz="2000" dirty="0"/>
                        <a:t>Take out my pencil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7238297"/>
                  </a:ext>
                </a:extLst>
              </a:tr>
              <a:tr h="904215">
                <a:tc>
                  <a:txBody>
                    <a:bodyPr/>
                    <a:lstStyle/>
                    <a:p>
                      <a:r>
                        <a:rPr lang="en-US" sz="2000" dirty="0"/>
                        <a:t>Take out my notebook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17326996"/>
                  </a:ext>
                </a:extLst>
              </a:tr>
              <a:tr h="904215">
                <a:tc>
                  <a:txBody>
                    <a:bodyPr/>
                    <a:lstStyle/>
                    <a:p>
                      <a:r>
                        <a:rPr lang="en-US" sz="2000" dirty="0"/>
                        <a:t>Start my work 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785535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F1EF26D-7D57-44A8-83FE-8FE5AF0E448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39741" y="2057595"/>
            <a:ext cx="1471212" cy="447065"/>
          </a:xfrm>
          <a:prstGeom prst="rect">
            <a:avLst/>
          </a:prstGeom>
        </p:spPr>
      </p:pic>
      <p:pic>
        <p:nvPicPr>
          <p:cNvPr id="19" name="Picture 18" descr="Chart, line chart&#10;&#10;Description automatically generated">
            <a:extLst>
              <a:ext uri="{FF2B5EF4-FFF2-40B4-BE49-F238E27FC236}">
                <a16:creationId xmlns:a16="http://schemas.microsoft.com/office/drawing/2014/main" xmlns="" id="{C14FEA7A-4193-443B-AB1D-943CE4567B6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9475" y="2753524"/>
            <a:ext cx="648097" cy="821247"/>
          </a:xfrm>
          <a:prstGeom prst="rect">
            <a:avLst/>
          </a:prstGeom>
        </p:spPr>
      </p:pic>
      <p:pic>
        <p:nvPicPr>
          <p:cNvPr id="23" name="Picture 22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xmlns="" id="{FA0B9401-6949-4E7A-999C-3A54D7738D9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3196" y="3672275"/>
            <a:ext cx="500653" cy="88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60064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C</cp:lastModifiedBy>
  <cp:revision>4</cp:revision>
  <dcterms:created xsi:type="dcterms:W3CDTF">2021-06-04T15:08:16Z</dcterms:created>
  <dcterms:modified xsi:type="dcterms:W3CDTF">2021-06-04T17:25:05Z</dcterms:modified>
</cp:coreProperties>
</file>