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6858000" cy="9144000"/>
  <p:embeddedFontLst>
    <p:embeddedFont>
      <p:font typeface="TT Slabs Bold" charset="1" panose="02000805030000020003"/>
      <p:regular r:id="rId20"/>
    </p:embeddedFont>
    <p:embeddedFont>
      <p:font typeface="TT Slabs Italics" charset="1" panose="02000503040000090003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6.png" Type="http://schemas.openxmlformats.org/officeDocument/2006/relationships/image"/><Relationship Id="rId11" Target="../media/image37.svg" Type="http://schemas.openxmlformats.org/officeDocument/2006/relationships/image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32.png" Type="http://schemas.openxmlformats.org/officeDocument/2006/relationships/image"/><Relationship Id="rId5" Target="../media/image33.svg" Type="http://schemas.openxmlformats.org/officeDocument/2006/relationships/image"/><Relationship Id="rId6" Target="../media/image34.png" Type="http://schemas.openxmlformats.org/officeDocument/2006/relationships/image"/><Relationship Id="rId7" Target="../media/image35.svg" Type="http://schemas.openxmlformats.org/officeDocument/2006/relationships/image"/><Relationship Id="rId8" Target="../media/image15.png" Type="http://schemas.openxmlformats.org/officeDocument/2006/relationships/image"/><Relationship Id="rId9" Target="../media/image16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38.png" Type="http://schemas.openxmlformats.org/officeDocument/2006/relationships/image"/><Relationship Id="rId5" Target="../media/image39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6.png" Type="http://schemas.openxmlformats.org/officeDocument/2006/relationships/image"/><Relationship Id="rId11" Target="../media/image37.svg" Type="http://schemas.openxmlformats.org/officeDocument/2006/relationships/image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32.png" Type="http://schemas.openxmlformats.org/officeDocument/2006/relationships/image"/><Relationship Id="rId5" Target="../media/image33.svg" Type="http://schemas.openxmlformats.org/officeDocument/2006/relationships/image"/><Relationship Id="rId6" Target="../media/image34.png" Type="http://schemas.openxmlformats.org/officeDocument/2006/relationships/image"/><Relationship Id="rId7" Target="../media/image35.svg" Type="http://schemas.openxmlformats.org/officeDocument/2006/relationships/image"/><Relationship Id="rId8" Target="../media/image15.png" Type="http://schemas.openxmlformats.org/officeDocument/2006/relationships/image"/><Relationship Id="rId9" Target="../media/image16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40.png" Type="http://schemas.openxmlformats.org/officeDocument/2006/relationships/image"/><Relationship Id="rId11" Target="../media/image41.svg" Type="http://schemas.openxmlformats.org/officeDocument/2006/relationships/image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Relationship Id="rId6" Target="../media/image21.png" Type="http://schemas.openxmlformats.org/officeDocument/2006/relationships/image"/><Relationship Id="rId7" Target="../media/image22.svg" Type="http://schemas.openxmlformats.org/officeDocument/2006/relationships/image"/><Relationship Id="rId8" Target="../media/image23.png" Type="http://schemas.openxmlformats.org/officeDocument/2006/relationships/image"/><Relationship Id="rId9" Target="../media/image24.sv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44.png" Type="http://schemas.openxmlformats.org/officeDocument/2006/relationships/image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7.png" Type="http://schemas.openxmlformats.org/officeDocument/2006/relationships/image"/><Relationship Id="rId5" Target="../media/image18.svg" Type="http://schemas.openxmlformats.org/officeDocument/2006/relationships/image"/><Relationship Id="rId6" Target="../media/image19.png" Type="http://schemas.openxmlformats.org/officeDocument/2006/relationships/image"/><Relationship Id="rId7" Target="../media/image20.svg" Type="http://schemas.openxmlformats.org/officeDocument/2006/relationships/image"/><Relationship Id="rId8" Target="../media/image42.png" Type="http://schemas.openxmlformats.org/officeDocument/2006/relationships/image"/><Relationship Id="rId9" Target="../media/image4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15.png" Type="http://schemas.openxmlformats.org/officeDocument/2006/relationships/image"/><Relationship Id="rId7" Target="../media/image1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7.png" Type="http://schemas.openxmlformats.org/officeDocument/2006/relationships/image"/><Relationship Id="rId5" Target="../media/image18.svg" Type="http://schemas.openxmlformats.org/officeDocument/2006/relationships/image"/><Relationship Id="rId6" Target="../media/image19.png" Type="http://schemas.openxmlformats.org/officeDocument/2006/relationships/image"/><Relationship Id="rId7" Target="../media/image20.svg" Type="http://schemas.openxmlformats.org/officeDocument/2006/relationships/image"/><Relationship Id="rId8" Target="../media/image21.png" Type="http://schemas.openxmlformats.org/officeDocument/2006/relationships/image"/><Relationship Id="rId9" Target="../media/image2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23.png" Type="http://schemas.openxmlformats.org/officeDocument/2006/relationships/image"/><Relationship Id="rId5" Target="../media/image24.svg" Type="http://schemas.openxmlformats.org/officeDocument/2006/relationships/image"/><Relationship Id="rId6" Target="../media/image25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3.png" Type="http://schemas.openxmlformats.org/officeDocument/2006/relationships/image"/><Relationship Id="rId11" Target="../media/image24.svg" Type="http://schemas.openxmlformats.org/officeDocument/2006/relationships/image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21.png" Type="http://schemas.openxmlformats.org/officeDocument/2006/relationships/image"/><Relationship Id="rId9" Target="../media/image2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26.png" Type="http://schemas.openxmlformats.org/officeDocument/2006/relationships/image"/><Relationship Id="rId5" Target="../media/image27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3.png" Type="http://schemas.openxmlformats.org/officeDocument/2006/relationships/image"/><Relationship Id="rId11" Target="../media/image24.svg" Type="http://schemas.openxmlformats.org/officeDocument/2006/relationships/image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28.png" Type="http://schemas.openxmlformats.org/officeDocument/2006/relationships/image"/><Relationship Id="rId5" Target="../media/image29.svg" Type="http://schemas.openxmlformats.org/officeDocument/2006/relationships/image"/><Relationship Id="rId6" Target="../media/image11.png" Type="http://schemas.openxmlformats.org/officeDocument/2006/relationships/image"/><Relationship Id="rId7" Target="../media/image12.svg" Type="http://schemas.openxmlformats.org/officeDocument/2006/relationships/image"/><Relationship Id="rId8" Target="../media/image9.png" Type="http://schemas.openxmlformats.org/officeDocument/2006/relationships/image"/><Relationship Id="rId9" Target="../media/image10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Relationship Id="rId6" Target="../media/image21.png" Type="http://schemas.openxmlformats.org/officeDocument/2006/relationships/image"/><Relationship Id="rId7" Target="../media/image22.svg" Type="http://schemas.openxmlformats.org/officeDocument/2006/relationships/image"/><Relationship Id="rId8" Target="../media/image30.png" Type="http://schemas.openxmlformats.org/officeDocument/2006/relationships/image"/><Relationship Id="rId9" Target="../media/image31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48AD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-115376" y="527652"/>
            <a:ext cx="17319661" cy="9948534"/>
            <a:chOff x="0" y="0"/>
            <a:chExt cx="4561557" cy="262019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4561557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61557">
                  <a:moveTo>
                    <a:pt x="0" y="0"/>
                  </a:moveTo>
                  <a:lnTo>
                    <a:pt x="4561557" y="0"/>
                  </a:lnTo>
                  <a:lnTo>
                    <a:pt x="4561557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99DC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38100"/>
              <a:ext cx="4561557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-363921" y="527652"/>
            <a:ext cx="17568206" cy="11712137"/>
            <a:chOff x="0" y="0"/>
            <a:chExt cx="23424274" cy="1561618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7808091" cy="7808091"/>
            </a:xfrm>
            <a:custGeom>
              <a:avLst/>
              <a:gdLst/>
              <a:ahLst/>
              <a:cxnLst/>
              <a:rect r="r" b="b" t="t" l="l"/>
              <a:pathLst>
                <a:path h="7808091" w="7808091">
                  <a:moveTo>
                    <a:pt x="0" y="0"/>
                  </a:moveTo>
                  <a:lnTo>
                    <a:pt x="7808091" y="0"/>
                  </a:lnTo>
                  <a:lnTo>
                    <a:pt x="7808091" y="7808091"/>
                  </a:lnTo>
                  <a:lnTo>
                    <a:pt x="0" y="780809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7808091" y="0"/>
              <a:ext cx="7808091" cy="7808091"/>
            </a:xfrm>
            <a:custGeom>
              <a:avLst/>
              <a:gdLst/>
              <a:ahLst/>
              <a:cxnLst/>
              <a:rect r="r" b="b" t="t" l="l"/>
              <a:pathLst>
                <a:path h="7808091" w="7808091">
                  <a:moveTo>
                    <a:pt x="0" y="0"/>
                  </a:moveTo>
                  <a:lnTo>
                    <a:pt x="7808092" y="0"/>
                  </a:lnTo>
                  <a:lnTo>
                    <a:pt x="7808092" y="7808091"/>
                  </a:lnTo>
                  <a:lnTo>
                    <a:pt x="0" y="780809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15616183" y="0"/>
              <a:ext cx="7808091" cy="7808091"/>
            </a:xfrm>
            <a:custGeom>
              <a:avLst/>
              <a:gdLst/>
              <a:ahLst/>
              <a:cxnLst/>
              <a:rect r="r" b="b" t="t" l="l"/>
              <a:pathLst>
                <a:path h="7808091" w="7808091">
                  <a:moveTo>
                    <a:pt x="0" y="0"/>
                  </a:moveTo>
                  <a:lnTo>
                    <a:pt x="7808091" y="0"/>
                  </a:lnTo>
                  <a:lnTo>
                    <a:pt x="7808091" y="7808091"/>
                  </a:lnTo>
                  <a:lnTo>
                    <a:pt x="0" y="780809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7808091"/>
              <a:ext cx="7808091" cy="7808091"/>
            </a:xfrm>
            <a:custGeom>
              <a:avLst/>
              <a:gdLst/>
              <a:ahLst/>
              <a:cxnLst/>
              <a:rect r="r" b="b" t="t" l="l"/>
              <a:pathLst>
                <a:path h="7808091" w="7808091">
                  <a:moveTo>
                    <a:pt x="0" y="0"/>
                  </a:moveTo>
                  <a:lnTo>
                    <a:pt x="7808091" y="0"/>
                  </a:lnTo>
                  <a:lnTo>
                    <a:pt x="7808091" y="7808092"/>
                  </a:lnTo>
                  <a:lnTo>
                    <a:pt x="0" y="78080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7808091" y="7808091"/>
              <a:ext cx="7808091" cy="7808091"/>
            </a:xfrm>
            <a:custGeom>
              <a:avLst/>
              <a:gdLst/>
              <a:ahLst/>
              <a:cxnLst/>
              <a:rect r="r" b="b" t="t" l="l"/>
              <a:pathLst>
                <a:path h="7808091" w="7808091">
                  <a:moveTo>
                    <a:pt x="0" y="0"/>
                  </a:moveTo>
                  <a:lnTo>
                    <a:pt x="7808092" y="0"/>
                  </a:lnTo>
                  <a:lnTo>
                    <a:pt x="7808092" y="7808092"/>
                  </a:lnTo>
                  <a:lnTo>
                    <a:pt x="0" y="78080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15616183" y="7808091"/>
              <a:ext cx="7808091" cy="7808091"/>
            </a:xfrm>
            <a:custGeom>
              <a:avLst/>
              <a:gdLst/>
              <a:ahLst/>
              <a:cxnLst/>
              <a:rect r="r" b="b" t="t" l="l"/>
              <a:pathLst>
                <a:path h="7808091" w="7808091">
                  <a:moveTo>
                    <a:pt x="0" y="0"/>
                  </a:moveTo>
                  <a:lnTo>
                    <a:pt x="7808091" y="0"/>
                  </a:lnTo>
                  <a:lnTo>
                    <a:pt x="7808091" y="7808092"/>
                  </a:lnTo>
                  <a:lnTo>
                    <a:pt x="0" y="78080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2" id="32"/>
          <p:cNvGrpSpPr/>
          <p:nvPr/>
        </p:nvGrpSpPr>
        <p:grpSpPr>
          <a:xfrm rot="0">
            <a:off x="828737" y="1657870"/>
            <a:ext cx="14900499" cy="7600430"/>
            <a:chOff x="0" y="0"/>
            <a:chExt cx="3454583" cy="176211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3454583" cy="1762110"/>
            </a:xfrm>
            <a:custGeom>
              <a:avLst/>
              <a:gdLst/>
              <a:ahLst/>
              <a:cxnLst/>
              <a:rect r="r" b="b" t="t" l="l"/>
              <a:pathLst>
                <a:path h="1762110" w="3454583">
                  <a:moveTo>
                    <a:pt x="26498" y="0"/>
                  </a:moveTo>
                  <a:lnTo>
                    <a:pt x="3428085" y="0"/>
                  </a:lnTo>
                  <a:cubicBezTo>
                    <a:pt x="3435112" y="0"/>
                    <a:pt x="3441852" y="2792"/>
                    <a:pt x="3446822" y="7761"/>
                  </a:cubicBezTo>
                  <a:cubicBezTo>
                    <a:pt x="3451791" y="12731"/>
                    <a:pt x="3454583" y="19471"/>
                    <a:pt x="3454583" y="26498"/>
                  </a:cubicBezTo>
                  <a:lnTo>
                    <a:pt x="3454583" y="1735611"/>
                  </a:lnTo>
                  <a:cubicBezTo>
                    <a:pt x="3454583" y="1742639"/>
                    <a:pt x="3451791" y="1749379"/>
                    <a:pt x="3446822" y="1754349"/>
                  </a:cubicBezTo>
                  <a:cubicBezTo>
                    <a:pt x="3441852" y="1759318"/>
                    <a:pt x="3435112" y="1762110"/>
                    <a:pt x="3428085" y="1762110"/>
                  </a:cubicBezTo>
                  <a:lnTo>
                    <a:pt x="26498" y="1762110"/>
                  </a:lnTo>
                  <a:cubicBezTo>
                    <a:pt x="19471" y="1762110"/>
                    <a:pt x="12731" y="1759318"/>
                    <a:pt x="7761" y="1754349"/>
                  </a:cubicBezTo>
                  <a:cubicBezTo>
                    <a:pt x="2792" y="1749379"/>
                    <a:pt x="0" y="1742639"/>
                    <a:pt x="0" y="1735611"/>
                  </a:cubicBezTo>
                  <a:lnTo>
                    <a:pt x="0" y="26498"/>
                  </a:lnTo>
                  <a:cubicBezTo>
                    <a:pt x="0" y="19471"/>
                    <a:pt x="2792" y="12731"/>
                    <a:pt x="7761" y="7761"/>
                  </a:cubicBezTo>
                  <a:cubicBezTo>
                    <a:pt x="12731" y="2792"/>
                    <a:pt x="19471" y="0"/>
                    <a:pt x="26498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3454583" cy="180021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35" id="35"/>
          <p:cNvSpPr/>
          <p:nvPr/>
        </p:nvSpPr>
        <p:spPr>
          <a:xfrm flipH="false" flipV="false" rot="0">
            <a:off x="828737" y="823489"/>
            <a:ext cx="1563078" cy="1606902"/>
          </a:xfrm>
          <a:custGeom>
            <a:avLst/>
            <a:gdLst/>
            <a:ahLst/>
            <a:cxnLst/>
            <a:rect r="r" b="b" t="t" l="l"/>
            <a:pathLst>
              <a:path h="1606902" w="1563078">
                <a:moveTo>
                  <a:pt x="0" y="0"/>
                </a:moveTo>
                <a:lnTo>
                  <a:pt x="1563078" y="0"/>
                </a:lnTo>
                <a:lnTo>
                  <a:pt x="1563078" y="1606903"/>
                </a:lnTo>
                <a:lnTo>
                  <a:pt x="0" y="16069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562037" y="7719549"/>
            <a:ext cx="3332211" cy="2108380"/>
          </a:xfrm>
          <a:custGeom>
            <a:avLst/>
            <a:gdLst/>
            <a:ahLst/>
            <a:cxnLst/>
            <a:rect r="r" b="b" t="t" l="l"/>
            <a:pathLst>
              <a:path h="2108380" w="3332211">
                <a:moveTo>
                  <a:pt x="0" y="0"/>
                </a:moveTo>
                <a:lnTo>
                  <a:pt x="3332210" y="0"/>
                </a:lnTo>
                <a:lnTo>
                  <a:pt x="3332210" y="2108381"/>
                </a:lnTo>
                <a:lnTo>
                  <a:pt x="0" y="210838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-1358923">
            <a:off x="13724852" y="7351375"/>
            <a:ext cx="2215802" cy="2609617"/>
          </a:xfrm>
          <a:custGeom>
            <a:avLst/>
            <a:gdLst/>
            <a:ahLst/>
            <a:cxnLst/>
            <a:rect r="r" b="b" t="t" l="l"/>
            <a:pathLst>
              <a:path h="2609617" w="2215802">
                <a:moveTo>
                  <a:pt x="0" y="0"/>
                </a:moveTo>
                <a:lnTo>
                  <a:pt x="2215802" y="0"/>
                </a:lnTo>
                <a:lnTo>
                  <a:pt x="2215802" y="2609617"/>
                </a:lnTo>
                <a:lnTo>
                  <a:pt x="0" y="260961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-607473">
            <a:off x="15140199" y="6809534"/>
            <a:ext cx="392751" cy="1333414"/>
          </a:xfrm>
          <a:custGeom>
            <a:avLst/>
            <a:gdLst/>
            <a:ahLst/>
            <a:cxnLst/>
            <a:rect r="r" b="b" t="t" l="l"/>
            <a:pathLst>
              <a:path h="1333414" w="392751">
                <a:moveTo>
                  <a:pt x="0" y="0"/>
                </a:moveTo>
                <a:lnTo>
                  <a:pt x="392751" y="0"/>
                </a:lnTo>
                <a:lnTo>
                  <a:pt x="392751" y="1333414"/>
                </a:lnTo>
                <a:lnTo>
                  <a:pt x="0" y="133341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-1729736">
            <a:off x="14147400" y="811567"/>
            <a:ext cx="470779" cy="4388615"/>
          </a:xfrm>
          <a:custGeom>
            <a:avLst/>
            <a:gdLst/>
            <a:ahLst/>
            <a:cxnLst/>
            <a:rect r="r" b="b" t="t" l="l"/>
            <a:pathLst>
              <a:path h="4388615" w="470779">
                <a:moveTo>
                  <a:pt x="0" y="0"/>
                </a:moveTo>
                <a:lnTo>
                  <a:pt x="470778" y="0"/>
                </a:lnTo>
                <a:lnTo>
                  <a:pt x="470778" y="4388615"/>
                </a:lnTo>
                <a:lnTo>
                  <a:pt x="0" y="438861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-897102">
            <a:off x="15279507" y="809281"/>
            <a:ext cx="493296" cy="4598517"/>
          </a:xfrm>
          <a:custGeom>
            <a:avLst/>
            <a:gdLst/>
            <a:ahLst/>
            <a:cxnLst/>
            <a:rect r="r" b="b" t="t" l="l"/>
            <a:pathLst>
              <a:path h="4598517" w="493296">
                <a:moveTo>
                  <a:pt x="0" y="0"/>
                </a:moveTo>
                <a:lnTo>
                  <a:pt x="493296" y="0"/>
                </a:lnTo>
                <a:lnTo>
                  <a:pt x="493296" y="4598517"/>
                </a:lnTo>
                <a:lnTo>
                  <a:pt x="0" y="459851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1" id="41"/>
          <p:cNvSpPr txBox="true"/>
          <p:nvPr/>
        </p:nvSpPr>
        <p:spPr>
          <a:xfrm rot="0">
            <a:off x="2152710" y="3055686"/>
            <a:ext cx="12298065" cy="13847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230"/>
              </a:lnSpc>
            </a:pPr>
            <a:r>
              <a:rPr lang="en-US" b="true" sz="10769" spc="204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My New School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529857" y="4430924"/>
            <a:ext cx="7498259" cy="4393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12"/>
              </a:lnSpc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Enter name of school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4552614" y="5821591"/>
            <a:ext cx="7498259" cy="4393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12"/>
              </a:lnSpc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image of new school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TextBox 32" id="32"/>
          <p:cNvSpPr txBox="true"/>
          <p:nvPr/>
        </p:nvSpPr>
        <p:spPr>
          <a:xfrm rot="0">
            <a:off x="1943666" y="1829320"/>
            <a:ext cx="12363159" cy="1006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88"/>
              </a:lnSpc>
            </a:pPr>
            <a:r>
              <a:rPr lang="en-US" b="true" sz="7743" spc="147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The Schoolyard</a:t>
            </a:r>
          </a:p>
        </p:txBody>
      </p:sp>
      <p:sp>
        <p:nvSpPr>
          <p:cNvPr name="Freeform 33" id="33"/>
          <p:cNvSpPr/>
          <p:nvPr/>
        </p:nvSpPr>
        <p:spPr>
          <a:xfrm flipH="false" flipV="false" rot="1091550">
            <a:off x="12881700" y="1582508"/>
            <a:ext cx="566223" cy="1319587"/>
          </a:xfrm>
          <a:custGeom>
            <a:avLst/>
            <a:gdLst/>
            <a:ahLst/>
            <a:cxnLst/>
            <a:rect r="r" b="b" t="t" l="l"/>
            <a:pathLst>
              <a:path h="1319587" w="566223">
                <a:moveTo>
                  <a:pt x="0" y="0"/>
                </a:moveTo>
                <a:lnTo>
                  <a:pt x="566223" y="0"/>
                </a:lnTo>
                <a:lnTo>
                  <a:pt x="566223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3488029">
            <a:off x="13548759" y="2493799"/>
            <a:ext cx="566223" cy="1319587"/>
          </a:xfrm>
          <a:custGeom>
            <a:avLst/>
            <a:gdLst/>
            <a:ahLst/>
            <a:cxnLst/>
            <a:rect r="r" b="b" t="t" l="l"/>
            <a:pathLst>
              <a:path h="1319587" w="566223">
                <a:moveTo>
                  <a:pt x="0" y="0"/>
                </a:moveTo>
                <a:lnTo>
                  <a:pt x="566223" y="0"/>
                </a:lnTo>
                <a:lnTo>
                  <a:pt x="566223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10646549">
            <a:off x="3628450" y="8356492"/>
            <a:ext cx="325377" cy="758294"/>
          </a:xfrm>
          <a:custGeom>
            <a:avLst/>
            <a:gdLst/>
            <a:ahLst/>
            <a:cxnLst/>
            <a:rect r="r" b="b" t="t" l="l"/>
            <a:pathLst>
              <a:path h="758294" w="325377">
                <a:moveTo>
                  <a:pt x="0" y="0"/>
                </a:moveTo>
                <a:lnTo>
                  <a:pt x="325377" y="0"/>
                </a:lnTo>
                <a:lnTo>
                  <a:pt x="325377" y="758294"/>
                </a:lnTo>
                <a:lnTo>
                  <a:pt x="0" y="75829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1667985">
            <a:off x="5780335" y="4052854"/>
            <a:ext cx="325377" cy="758294"/>
          </a:xfrm>
          <a:custGeom>
            <a:avLst/>
            <a:gdLst/>
            <a:ahLst/>
            <a:cxnLst/>
            <a:rect r="r" b="b" t="t" l="l"/>
            <a:pathLst>
              <a:path h="758294" w="325377">
                <a:moveTo>
                  <a:pt x="0" y="0"/>
                </a:moveTo>
                <a:lnTo>
                  <a:pt x="325377" y="0"/>
                </a:lnTo>
                <a:lnTo>
                  <a:pt x="325377" y="758293"/>
                </a:lnTo>
                <a:lnTo>
                  <a:pt x="0" y="75829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-2814154">
            <a:off x="1041563" y="4142351"/>
            <a:ext cx="325377" cy="758294"/>
          </a:xfrm>
          <a:custGeom>
            <a:avLst/>
            <a:gdLst/>
            <a:ahLst/>
            <a:cxnLst/>
            <a:rect r="r" b="b" t="t" l="l"/>
            <a:pathLst>
              <a:path h="758294" w="325377">
                <a:moveTo>
                  <a:pt x="0" y="0"/>
                </a:moveTo>
                <a:lnTo>
                  <a:pt x="325377" y="0"/>
                </a:lnTo>
                <a:lnTo>
                  <a:pt x="325377" y="758294"/>
                </a:lnTo>
                <a:lnTo>
                  <a:pt x="0" y="7582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-3003408">
            <a:off x="2999855" y="690773"/>
            <a:ext cx="566223" cy="1319587"/>
          </a:xfrm>
          <a:custGeom>
            <a:avLst/>
            <a:gdLst/>
            <a:ahLst/>
            <a:cxnLst/>
            <a:rect r="r" b="b" t="t" l="l"/>
            <a:pathLst>
              <a:path h="1319587" w="566223">
                <a:moveTo>
                  <a:pt x="0" y="0"/>
                </a:moveTo>
                <a:lnTo>
                  <a:pt x="566222" y="0"/>
                </a:lnTo>
                <a:lnTo>
                  <a:pt x="566222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9" id="39"/>
          <p:cNvSpPr txBox="true"/>
          <p:nvPr/>
        </p:nvSpPr>
        <p:spPr>
          <a:xfrm rot="0">
            <a:off x="8876984" y="3960231"/>
            <a:ext cx="7030106" cy="5803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is the schoolyard.</a:t>
            </a:r>
          </a:p>
          <a:p>
            <a:pPr algn="l">
              <a:lnSpc>
                <a:spcPts val="5750"/>
              </a:lnSpc>
            </a:pP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It is where my friends and I will play outside every day.</a:t>
            </a:r>
          </a:p>
          <a:p>
            <a:pPr algn="l">
              <a:lnSpc>
                <a:spcPts val="5750"/>
              </a:lnSpc>
            </a:pPr>
          </a:p>
        </p:txBody>
      </p:sp>
      <p:sp>
        <p:nvSpPr>
          <p:cNvPr name="TextBox 40" id="40"/>
          <p:cNvSpPr txBox="true"/>
          <p:nvPr/>
        </p:nvSpPr>
        <p:spPr>
          <a:xfrm rot="0">
            <a:off x="990138" y="6371580"/>
            <a:ext cx="5397698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scoolyard..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32" id="32"/>
          <p:cNvSpPr/>
          <p:nvPr/>
        </p:nvSpPr>
        <p:spPr>
          <a:xfrm flipH="false" flipV="false" rot="0">
            <a:off x="8564748" y="2905098"/>
            <a:ext cx="4439407" cy="1616400"/>
          </a:xfrm>
          <a:custGeom>
            <a:avLst/>
            <a:gdLst/>
            <a:ahLst/>
            <a:cxnLst/>
            <a:rect r="r" b="b" t="t" l="l"/>
            <a:pathLst>
              <a:path h="1616400" w="4439407">
                <a:moveTo>
                  <a:pt x="0" y="0"/>
                </a:moveTo>
                <a:lnTo>
                  <a:pt x="4439407" y="0"/>
                </a:lnTo>
                <a:lnTo>
                  <a:pt x="4439407" y="1616400"/>
                </a:lnTo>
                <a:lnTo>
                  <a:pt x="0" y="16164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3" id="33"/>
          <p:cNvSpPr txBox="true"/>
          <p:nvPr/>
        </p:nvSpPr>
        <p:spPr>
          <a:xfrm rot="0">
            <a:off x="3048792" y="1671352"/>
            <a:ext cx="10152906" cy="1006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88"/>
              </a:lnSpc>
            </a:pPr>
            <a:r>
              <a:rPr lang="en-US" b="true" sz="7743" spc="147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K4/K5 Entrance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028700" y="4066565"/>
            <a:ext cx="8115300" cy="5803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is the K4/K5 entrance.</a:t>
            </a:r>
          </a:p>
          <a:p>
            <a:pPr algn="l">
              <a:lnSpc>
                <a:spcPts val="5750"/>
              </a:lnSpc>
            </a:pP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It is where I will say goodbye to my parents and</a:t>
            </a: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hello to my teachers .</a:t>
            </a:r>
          </a:p>
          <a:p>
            <a:pPr algn="l">
              <a:lnSpc>
                <a:spcPts val="5750"/>
              </a:lnSpc>
            </a:pPr>
          </a:p>
        </p:txBody>
      </p:sp>
      <p:sp>
        <p:nvSpPr>
          <p:cNvPr name="TextBox 35" id="35"/>
          <p:cNvSpPr txBox="true"/>
          <p:nvPr/>
        </p:nvSpPr>
        <p:spPr>
          <a:xfrm rot="0">
            <a:off x="10239574" y="6849999"/>
            <a:ext cx="5106888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entrance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32" id="32"/>
          <p:cNvSpPr txBox="true"/>
          <p:nvPr/>
        </p:nvSpPr>
        <p:spPr>
          <a:xfrm rot="0">
            <a:off x="1943666" y="1829320"/>
            <a:ext cx="12363159" cy="1006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88"/>
              </a:lnSpc>
            </a:pPr>
            <a:r>
              <a:rPr lang="en-US" b="true" sz="7743" spc="147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Resource Room</a:t>
            </a:r>
          </a:p>
        </p:txBody>
      </p:sp>
      <p:sp>
        <p:nvSpPr>
          <p:cNvPr name="Freeform 33" id="33"/>
          <p:cNvSpPr/>
          <p:nvPr/>
        </p:nvSpPr>
        <p:spPr>
          <a:xfrm flipH="false" flipV="false" rot="1091550">
            <a:off x="12881700" y="1582508"/>
            <a:ext cx="566223" cy="1319587"/>
          </a:xfrm>
          <a:custGeom>
            <a:avLst/>
            <a:gdLst/>
            <a:ahLst/>
            <a:cxnLst/>
            <a:rect r="r" b="b" t="t" l="l"/>
            <a:pathLst>
              <a:path h="1319587" w="566223">
                <a:moveTo>
                  <a:pt x="0" y="0"/>
                </a:moveTo>
                <a:lnTo>
                  <a:pt x="566223" y="0"/>
                </a:lnTo>
                <a:lnTo>
                  <a:pt x="566223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3488029">
            <a:off x="13548759" y="2493799"/>
            <a:ext cx="566223" cy="1319587"/>
          </a:xfrm>
          <a:custGeom>
            <a:avLst/>
            <a:gdLst/>
            <a:ahLst/>
            <a:cxnLst/>
            <a:rect r="r" b="b" t="t" l="l"/>
            <a:pathLst>
              <a:path h="1319587" w="566223">
                <a:moveTo>
                  <a:pt x="0" y="0"/>
                </a:moveTo>
                <a:lnTo>
                  <a:pt x="566223" y="0"/>
                </a:lnTo>
                <a:lnTo>
                  <a:pt x="566223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10646549">
            <a:off x="3628450" y="8356492"/>
            <a:ext cx="325377" cy="758294"/>
          </a:xfrm>
          <a:custGeom>
            <a:avLst/>
            <a:gdLst/>
            <a:ahLst/>
            <a:cxnLst/>
            <a:rect r="r" b="b" t="t" l="l"/>
            <a:pathLst>
              <a:path h="758294" w="325377">
                <a:moveTo>
                  <a:pt x="0" y="0"/>
                </a:moveTo>
                <a:lnTo>
                  <a:pt x="325377" y="0"/>
                </a:lnTo>
                <a:lnTo>
                  <a:pt x="325377" y="758294"/>
                </a:lnTo>
                <a:lnTo>
                  <a:pt x="0" y="75829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1667985">
            <a:off x="5780335" y="4052854"/>
            <a:ext cx="325377" cy="758294"/>
          </a:xfrm>
          <a:custGeom>
            <a:avLst/>
            <a:gdLst/>
            <a:ahLst/>
            <a:cxnLst/>
            <a:rect r="r" b="b" t="t" l="l"/>
            <a:pathLst>
              <a:path h="758294" w="325377">
                <a:moveTo>
                  <a:pt x="0" y="0"/>
                </a:moveTo>
                <a:lnTo>
                  <a:pt x="325377" y="0"/>
                </a:lnTo>
                <a:lnTo>
                  <a:pt x="325377" y="758293"/>
                </a:lnTo>
                <a:lnTo>
                  <a:pt x="0" y="75829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-2814154">
            <a:off x="1041563" y="4142351"/>
            <a:ext cx="325377" cy="758294"/>
          </a:xfrm>
          <a:custGeom>
            <a:avLst/>
            <a:gdLst/>
            <a:ahLst/>
            <a:cxnLst/>
            <a:rect r="r" b="b" t="t" l="l"/>
            <a:pathLst>
              <a:path h="758294" w="325377">
                <a:moveTo>
                  <a:pt x="0" y="0"/>
                </a:moveTo>
                <a:lnTo>
                  <a:pt x="325377" y="0"/>
                </a:lnTo>
                <a:lnTo>
                  <a:pt x="325377" y="758294"/>
                </a:lnTo>
                <a:lnTo>
                  <a:pt x="0" y="7582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-3003408">
            <a:off x="2999855" y="690773"/>
            <a:ext cx="566223" cy="1319587"/>
          </a:xfrm>
          <a:custGeom>
            <a:avLst/>
            <a:gdLst/>
            <a:ahLst/>
            <a:cxnLst/>
            <a:rect r="r" b="b" t="t" l="l"/>
            <a:pathLst>
              <a:path h="1319587" w="566223">
                <a:moveTo>
                  <a:pt x="0" y="0"/>
                </a:moveTo>
                <a:lnTo>
                  <a:pt x="566222" y="0"/>
                </a:lnTo>
                <a:lnTo>
                  <a:pt x="566222" y="1319587"/>
                </a:lnTo>
                <a:lnTo>
                  <a:pt x="0" y="131958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9" id="39"/>
          <p:cNvSpPr txBox="true"/>
          <p:nvPr/>
        </p:nvSpPr>
        <p:spPr>
          <a:xfrm rot="0">
            <a:off x="8876984" y="3960231"/>
            <a:ext cx="7030106" cy="5080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is the resource room.</a:t>
            </a:r>
          </a:p>
          <a:p>
            <a:pPr algn="l">
              <a:lnSpc>
                <a:spcPts val="5750"/>
              </a:lnSpc>
            </a:pP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It is where students get to learn in small groups .</a:t>
            </a:r>
          </a:p>
          <a:p>
            <a:pPr algn="l">
              <a:lnSpc>
                <a:spcPts val="5750"/>
              </a:lnSpc>
            </a:pPr>
          </a:p>
        </p:txBody>
      </p:sp>
      <p:sp>
        <p:nvSpPr>
          <p:cNvPr name="TextBox 40" id="40"/>
          <p:cNvSpPr txBox="true"/>
          <p:nvPr/>
        </p:nvSpPr>
        <p:spPr>
          <a:xfrm rot="0">
            <a:off x="1028700" y="5973943"/>
            <a:ext cx="5105073" cy="9763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 resource room..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32" id="32"/>
          <p:cNvSpPr/>
          <p:nvPr/>
        </p:nvSpPr>
        <p:spPr>
          <a:xfrm flipH="false" flipV="false" rot="-2012905">
            <a:off x="978032" y="7604947"/>
            <a:ext cx="666081" cy="2261385"/>
          </a:xfrm>
          <a:custGeom>
            <a:avLst/>
            <a:gdLst/>
            <a:ahLst/>
            <a:cxnLst/>
            <a:rect r="r" b="b" t="t" l="l"/>
            <a:pathLst>
              <a:path h="2261385" w="666081">
                <a:moveTo>
                  <a:pt x="0" y="0"/>
                </a:moveTo>
                <a:lnTo>
                  <a:pt x="666081" y="0"/>
                </a:lnTo>
                <a:lnTo>
                  <a:pt x="666081" y="2261385"/>
                </a:lnTo>
                <a:lnTo>
                  <a:pt x="0" y="22613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6852690">
            <a:off x="-40079" y="1134648"/>
            <a:ext cx="2532131" cy="653750"/>
          </a:xfrm>
          <a:custGeom>
            <a:avLst/>
            <a:gdLst/>
            <a:ahLst/>
            <a:cxnLst/>
            <a:rect r="r" b="b" t="t" l="l"/>
            <a:pathLst>
              <a:path h="653750" w="2532131">
                <a:moveTo>
                  <a:pt x="0" y="0"/>
                </a:moveTo>
                <a:lnTo>
                  <a:pt x="2532131" y="0"/>
                </a:lnTo>
                <a:lnTo>
                  <a:pt x="2532131" y="653750"/>
                </a:lnTo>
                <a:lnTo>
                  <a:pt x="0" y="65375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10194742">
            <a:off x="7280306" y="1876003"/>
            <a:ext cx="2568885" cy="885274"/>
          </a:xfrm>
          <a:custGeom>
            <a:avLst/>
            <a:gdLst/>
            <a:ahLst/>
            <a:cxnLst/>
            <a:rect r="r" b="b" t="t" l="l"/>
            <a:pathLst>
              <a:path h="885274" w="2568885">
                <a:moveTo>
                  <a:pt x="0" y="0"/>
                </a:moveTo>
                <a:lnTo>
                  <a:pt x="2568884" y="0"/>
                </a:lnTo>
                <a:lnTo>
                  <a:pt x="2568884" y="885274"/>
                </a:lnTo>
                <a:lnTo>
                  <a:pt x="0" y="88527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9906864" y="3778402"/>
            <a:ext cx="6611045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school secretary..</a:t>
            </a:r>
          </a:p>
        </p:txBody>
      </p:sp>
      <p:grpSp>
        <p:nvGrpSpPr>
          <p:cNvPr name="Group 36" id="36"/>
          <p:cNvGrpSpPr/>
          <p:nvPr/>
        </p:nvGrpSpPr>
        <p:grpSpPr>
          <a:xfrm rot="0">
            <a:off x="449448" y="3207810"/>
            <a:ext cx="8115300" cy="2203450"/>
            <a:chOff x="0" y="0"/>
            <a:chExt cx="10820400" cy="2937933"/>
          </a:xfrm>
        </p:grpSpPr>
        <p:sp>
          <p:nvSpPr>
            <p:cNvPr name="TextBox 37" id="37"/>
            <p:cNvSpPr txBox="true"/>
            <p:nvPr/>
          </p:nvSpPr>
          <p:spPr>
            <a:xfrm rot="0">
              <a:off x="0" y="19050"/>
              <a:ext cx="10820400" cy="29188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750"/>
                </a:lnSpc>
              </a:pPr>
              <a:r>
                <a:rPr lang="en-US" sz="5000" spc="95" b="true">
                  <a:solidFill>
                    <a:srgbClr val="231F20"/>
                  </a:solidFill>
                  <a:latin typeface="TT Slabs Bold"/>
                  <a:ea typeface="TT Slabs Bold"/>
                  <a:cs typeface="TT Slabs Bold"/>
                  <a:sym typeface="TT Slabs Bold"/>
                </a:rPr>
                <a:t>This is Ms./Mr.</a:t>
              </a:r>
            </a:p>
            <a:p>
              <a:pPr algn="l">
                <a:lnSpc>
                  <a:spcPts val="5750"/>
                </a:lnSpc>
              </a:pPr>
              <a:r>
                <a:rPr lang="en-US" b="true" sz="5000" spc="95">
                  <a:solidFill>
                    <a:srgbClr val="231F20"/>
                  </a:solidFill>
                  <a:latin typeface="TT Slabs Bold"/>
                  <a:ea typeface="TT Slabs Bold"/>
                  <a:cs typeface="TT Slabs Bold"/>
                  <a:sym typeface="TT Slabs Bold"/>
                </a:rPr>
                <a:t>S/he will greet me and my family with a smile.</a:t>
              </a:r>
            </a:p>
          </p:txBody>
        </p:sp>
        <p:sp>
          <p:nvSpPr>
            <p:cNvPr name="TextBox 38" id="38"/>
            <p:cNvSpPr txBox="true"/>
            <p:nvPr/>
          </p:nvSpPr>
          <p:spPr>
            <a:xfrm rot="0">
              <a:off x="6929595" y="236557"/>
              <a:ext cx="3031067" cy="62238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934"/>
                </a:lnSpc>
                <a:spcBef>
                  <a:spcPct val="0"/>
                </a:spcBef>
              </a:pPr>
              <a:r>
                <a:rPr lang="en-US" sz="2810" i="true">
                  <a:solidFill>
                    <a:srgbClr val="231F20"/>
                  </a:solidFill>
                  <a:latin typeface="TT Slabs Italics"/>
                  <a:ea typeface="TT Slabs Italics"/>
                  <a:cs typeface="TT Slabs Italics"/>
                  <a:sym typeface="TT Slabs Italics"/>
                </a:rPr>
                <a:t>Insert name.</a:t>
              </a:r>
            </a:p>
          </p:txBody>
        </p:sp>
      </p:grpSp>
      <p:sp>
        <p:nvSpPr>
          <p:cNvPr name="TextBox 39" id="39"/>
          <p:cNvSpPr txBox="true"/>
          <p:nvPr/>
        </p:nvSpPr>
        <p:spPr>
          <a:xfrm rot="0">
            <a:off x="2469343" y="7552097"/>
            <a:ext cx="5174655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principal.</a:t>
            </a:r>
          </a:p>
        </p:txBody>
      </p:sp>
      <p:grpSp>
        <p:nvGrpSpPr>
          <p:cNvPr name="Group 40" id="40"/>
          <p:cNvGrpSpPr/>
          <p:nvPr/>
        </p:nvGrpSpPr>
        <p:grpSpPr>
          <a:xfrm rot="0">
            <a:off x="8564748" y="6507521"/>
            <a:ext cx="8115300" cy="2203450"/>
            <a:chOff x="0" y="0"/>
            <a:chExt cx="10820400" cy="2937933"/>
          </a:xfrm>
        </p:grpSpPr>
        <p:sp>
          <p:nvSpPr>
            <p:cNvPr name="TextBox 41" id="41"/>
            <p:cNvSpPr txBox="true"/>
            <p:nvPr/>
          </p:nvSpPr>
          <p:spPr>
            <a:xfrm rot="0">
              <a:off x="0" y="19050"/>
              <a:ext cx="10820400" cy="29188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750"/>
                </a:lnSpc>
              </a:pPr>
              <a:r>
                <a:rPr lang="en-US" sz="5000" spc="95" b="true">
                  <a:solidFill>
                    <a:srgbClr val="231F20"/>
                  </a:solidFill>
                  <a:latin typeface="TT Slabs Bold"/>
                  <a:ea typeface="TT Slabs Bold"/>
                  <a:cs typeface="TT Slabs Bold"/>
                  <a:sym typeface="TT Slabs Bold"/>
                </a:rPr>
                <a:t>This is Ms./Mr.</a:t>
              </a:r>
            </a:p>
            <a:p>
              <a:pPr algn="l">
                <a:lnSpc>
                  <a:spcPts val="5750"/>
                </a:lnSpc>
              </a:pPr>
              <a:r>
                <a:rPr lang="en-US" b="true" sz="5000" spc="95">
                  <a:solidFill>
                    <a:srgbClr val="231F20"/>
                  </a:solidFill>
                  <a:latin typeface="TT Slabs Bold"/>
                  <a:ea typeface="TT Slabs Bold"/>
                  <a:cs typeface="TT Slabs Bold"/>
                  <a:sym typeface="TT Slabs Bold"/>
                </a:rPr>
                <a:t>S/he is our school principal.</a:t>
              </a:r>
            </a:p>
          </p:txBody>
        </p:sp>
        <p:sp>
          <p:nvSpPr>
            <p:cNvPr name="TextBox 42" id="42"/>
            <p:cNvSpPr txBox="true"/>
            <p:nvPr/>
          </p:nvSpPr>
          <p:spPr>
            <a:xfrm rot="0">
              <a:off x="6929595" y="236557"/>
              <a:ext cx="3031067" cy="62238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934"/>
                </a:lnSpc>
                <a:spcBef>
                  <a:spcPct val="0"/>
                </a:spcBef>
              </a:pPr>
              <a:r>
                <a:rPr lang="en-US" sz="2810" i="true">
                  <a:solidFill>
                    <a:srgbClr val="231F20"/>
                  </a:solidFill>
                  <a:latin typeface="TT Slabs Italics"/>
                  <a:ea typeface="TT Slabs Italics"/>
                  <a:cs typeface="TT Slabs Italics"/>
                  <a:sym typeface="TT Slabs Italics"/>
                </a:rPr>
                <a:t>Insert name.</a:t>
              </a:r>
            </a:p>
          </p:txBody>
        </p:sp>
      </p:grpSp>
      <p:sp>
        <p:nvSpPr>
          <p:cNvPr name="Freeform 43" id="43"/>
          <p:cNvSpPr/>
          <p:nvPr/>
        </p:nvSpPr>
        <p:spPr>
          <a:xfrm flipH="false" flipV="false" rot="0">
            <a:off x="7077750" y="8976758"/>
            <a:ext cx="2568885" cy="885274"/>
          </a:xfrm>
          <a:custGeom>
            <a:avLst/>
            <a:gdLst/>
            <a:ahLst/>
            <a:cxnLst/>
            <a:rect r="r" b="b" t="t" l="l"/>
            <a:pathLst>
              <a:path h="885274" w="2568885">
                <a:moveTo>
                  <a:pt x="0" y="0"/>
                </a:moveTo>
                <a:lnTo>
                  <a:pt x="2568885" y="0"/>
                </a:lnTo>
                <a:lnTo>
                  <a:pt x="2568885" y="885274"/>
                </a:lnTo>
                <a:lnTo>
                  <a:pt x="0" y="88527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-5689160">
            <a:off x="14714365" y="8293823"/>
            <a:ext cx="1658343" cy="1365871"/>
          </a:xfrm>
          <a:custGeom>
            <a:avLst/>
            <a:gdLst/>
            <a:ahLst/>
            <a:cxnLst/>
            <a:rect r="r" b="b" t="t" l="l"/>
            <a:pathLst>
              <a:path h="1365871" w="1658343">
                <a:moveTo>
                  <a:pt x="0" y="0"/>
                </a:moveTo>
                <a:lnTo>
                  <a:pt x="1658342" y="0"/>
                </a:lnTo>
                <a:lnTo>
                  <a:pt x="1658342" y="1365871"/>
                </a:lnTo>
                <a:lnTo>
                  <a:pt x="0" y="136587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32" id="32"/>
          <p:cNvSpPr/>
          <p:nvPr/>
        </p:nvSpPr>
        <p:spPr>
          <a:xfrm flipH="false" flipV="false" rot="795082">
            <a:off x="9884642" y="2109081"/>
            <a:ext cx="1507058" cy="1507058"/>
          </a:xfrm>
          <a:custGeom>
            <a:avLst/>
            <a:gdLst/>
            <a:ahLst/>
            <a:cxnLst/>
            <a:rect r="r" b="b" t="t" l="l"/>
            <a:pathLst>
              <a:path h="1507058" w="1507058">
                <a:moveTo>
                  <a:pt x="0" y="0"/>
                </a:moveTo>
                <a:lnTo>
                  <a:pt x="1507058" y="0"/>
                </a:lnTo>
                <a:lnTo>
                  <a:pt x="1507058" y="1507058"/>
                </a:lnTo>
                <a:lnTo>
                  <a:pt x="0" y="15070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9640325">
            <a:off x="15510021" y="3804043"/>
            <a:ext cx="504788" cy="1713788"/>
          </a:xfrm>
          <a:custGeom>
            <a:avLst/>
            <a:gdLst/>
            <a:ahLst/>
            <a:cxnLst/>
            <a:rect r="r" b="b" t="t" l="l"/>
            <a:pathLst>
              <a:path h="1713788" w="504788">
                <a:moveTo>
                  <a:pt x="0" y="0"/>
                </a:moveTo>
                <a:lnTo>
                  <a:pt x="504789" y="0"/>
                </a:lnTo>
                <a:lnTo>
                  <a:pt x="504789" y="1713788"/>
                </a:lnTo>
                <a:lnTo>
                  <a:pt x="0" y="171378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4" id="34"/>
          <p:cNvSpPr txBox="true"/>
          <p:nvPr/>
        </p:nvSpPr>
        <p:spPr>
          <a:xfrm rot="0">
            <a:off x="10348300" y="7048153"/>
            <a:ext cx="3903593" cy="3799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28"/>
              </a:lnSpc>
            </a:pPr>
            <a:r>
              <a:rPr lang="en-US" sz="2886" spc="54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Name:                           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639359" y="1948393"/>
            <a:ext cx="5867998" cy="8056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187"/>
              </a:lnSpc>
            </a:pPr>
            <a:r>
              <a:rPr lang="en-US" sz="6313" spc="119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About me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639359" y="3875623"/>
            <a:ext cx="5061885" cy="3804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31"/>
              </a:lnSpc>
            </a:pPr>
            <a:r>
              <a:rPr lang="en-US" sz="2889" spc="54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 like: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639359" y="5543732"/>
            <a:ext cx="5061885" cy="3804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31"/>
              </a:lnSpc>
            </a:pPr>
            <a:r>
              <a:rPr lang="en-US" sz="2889" spc="54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 don’t like: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639359" y="7264936"/>
            <a:ext cx="6081181" cy="3804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31"/>
              </a:lnSpc>
            </a:pPr>
            <a:r>
              <a:rPr lang="en-US" sz="2889" spc="54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Something special about me: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0348300" y="8072037"/>
            <a:ext cx="3903593" cy="3799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28"/>
              </a:lnSpc>
            </a:pPr>
            <a:r>
              <a:rPr lang="en-US" sz="2886" spc="54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Age:                               </a:t>
            </a:r>
          </a:p>
        </p:txBody>
      </p:sp>
      <p:pic>
        <p:nvPicPr>
          <p:cNvPr name="Picture 40" id="40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1052559" y="5669131"/>
            <a:ext cx="7041598" cy="1701720"/>
          </a:xfrm>
          <a:prstGeom prst="rect">
            <a:avLst/>
          </a:prstGeom>
        </p:spPr>
      </p:pic>
      <p:pic>
        <p:nvPicPr>
          <p:cNvPr name="Picture 41" id="41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1052559" y="7380810"/>
            <a:ext cx="7041598" cy="1701720"/>
          </a:xfrm>
          <a:prstGeom prst="rect">
            <a:avLst/>
          </a:prstGeom>
        </p:spPr>
      </p:pic>
      <p:pic>
        <p:nvPicPr>
          <p:cNvPr name="Picture 42" id="42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052559" y="4063722"/>
            <a:ext cx="7041598" cy="1701720"/>
          </a:xfrm>
          <a:prstGeom prst="rect">
            <a:avLst/>
          </a:prstGeom>
        </p:spPr>
      </p:pic>
      <p:sp>
        <p:nvSpPr>
          <p:cNvPr name="TextBox 43" id="43"/>
          <p:cNvSpPr txBox="true"/>
          <p:nvPr/>
        </p:nvSpPr>
        <p:spPr>
          <a:xfrm rot="0">
            <a:off x="10195751" y="3778402"/>
            <a:ext cx="5053310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student..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TextBox 32" id="32"/>
          <p:cNvSpPr txBox="true"/>
          <p:nvPr/>
        </p:nvSpPr>
        <p:spPr>
          <a:xfrm rot="0">
            <a:off x="1582991" y="2543473"/>
            <a:ext cx="14198796" cy="2184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b="true" sz="5000" spc="95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 will be in K4/K5 next year!</a:t>
            </a:r>
          </a:p>
          <a:p>
            <a:pPr algn="l">
              <a:lnSpc>
                <a:spcPts val="5750"/>
              </a:lnSpc>
            </a:pPr>
            <a:r>
              <a:rPr lang="en-US" b="true" sz="5000" spc="95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Soon, I will explore my school with my family.</a:t>
            </a:r>
          </a:p>
        </p:txBody>
      </p:sp>
      <p:sp>
        <p:nvSpPr>
          <p:cNvPr name="Freeform 33" id="33"/>
          <p:cNvSpPr/>
          <p:nvPr/>
        </p:nvSpPr>
        <p:spPr>
          <a:xfrm flipH="false" flipV="false" rot="-1296669">
            <a:off x="12881467" y="5183721"/>
            <a:ext cx="3426592" cy="4035601"/>
          </a:xfrm>
          <a:custGeom>
            <a:avLst/>
            <a:gdLst/>
            <a:ahLst/>
            <a:cxnLst/>
            <a:rect r="r" b="b" t="t" l="l"/>
            <a:pathLst>
              <a:path h="4035601" w="3426592">
                <a:moveTo>
                  <a:pt x="0" y="0"/>
                </a:moveTo>
                <a:lnTo>
                  <a:pt x="3426593" y="0"/>
                </a:lnTo>
                <a:lnTo>
                  <a:pt x="3426593" y="4035601"/>
                </a:lnTo>
                <a:lnTo>
                  <a:pt x="0" y="403560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-1879558">
            <a:off x="538058" y="897552"/>
            <a:ext cx="500123" cy="1165540"/>
          </a:xfrm>
          <a:custGeom>
            <a:avLst/>
            <a:gdLst/>
            <a:ahLst/>
            <a:cxnLst/>
            <a:rect r="r" b="b" t="t" l="l"/>
            <a:pathLst>
              <a:path h="1165540" w="500123">
                <a:moveTo>
                  <a:pt x="0" y="0"/>
                </a:moveTo>
                <a:lnTo>
                  <a:pt x="500122" y="0"/>
                </a:lnTo>
                <a:lnTo>
                  <a:pt x="500122" y="1165539"/>
                </a:lnTo>
                <a:lnTo>
                  <a:pt x="0" y="116553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1582991" y="1449908"/>
            <a:ext cx="12298065" cy="644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My name: ___________________________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552614" y="5821591"/>
            <a:ext cx="7498259" cy="4393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12"/>
              </a:lnSpc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the student’s photo.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32" id="32"/>
          <p:cNvSpPr/>
          <p:nvPr/>
        </p:nvSpPr>
        <p:spPr>
          <a:xfrm flipH="false" flipV="false" rot="795082">
            <a:off x="14422310" y="3969243"/>
            <a:ext cx="1507058" cy="1507058"/>
          </a:xfrm>
          <a:custGeom>
            <a:avLst/>
            <a:gdLst/>
            <a:ahLst/>
            <a:cxnLst/>
            <a:rect r="r" b="b" t="t" l="l"/>
            <a:pathLst>
              <a:path h="1507058" w="1507058">
                <a:moveTo>
                  <a:pt x="0" y="0"/>
                </a:moveTo>
                <a:lnTo>
                  <a:pt x="1507058" y="0"/>
                </a:lnTo>
                <a:lnTo>
                  <a:pt x="1507058" y="1507058"/>
                </a:lnTo>
                <a:lnTo>
                  <a:pt x="0" y="15070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-1538653">
            <a:off x="8718783" y="7130964"/>
            <a:ext cx="666081" cy="2261385"/>
          </a:xfrm>
          <a:custGeom>
            <a:avLst/>
            <a:gdLst/>
            <a:ahLst/>
            <a:cxnLst/>
            <a:rect r="r" b="b" t="t" l="l"/>
            <a:pathLst>
              <a:path h="2261385" w="666081">
                <a:moveTo>
                  <a:pt x="0" y="0"/>
                </a:moveTo>
                <a:lnTo>
                  <a:pt x="666080" y="0"/>
                </a:lnTo>
                <a:lnTo>
                  <a:pt x="666080" y="2261385"/>
                </a:lnTo>
                <a:lnTo>
                  <a:pt x="0" y="226138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9584498">
            <a:off x="10140418" y="2058750"/>
            <a:ext cx="2532131" cy="653750"/>
          </a:xfrm>
          <a:custGeom>
            <a:avLst/>
            <a:gdLst/>
            <a:ahLst/>
            <a:cxnLst/>
            <a:rect r="r" b="b" t="t" l="l"/>
            <a:pathLst>
              <a:path h="653750" w="2532131">
                <a:moveTo>
                  <a:pt x="0" y="0"/>
                </a:moveTo>
                <a:lnTo>
                  <a:pt x="2532132" y="0"/>
                </a:lnTo>
                <a:lnTo>
                  <a:pt x="2532132" y="653750"/>
                </a:lnTo>
                <a:lnTo>
                  <a:pt x="0" y="6537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889238" y="4178300"/>
            <a:ext cx="7030106" cy="5080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is a the K4/K5 classroom.</a:t>
            </a:r>
          </a:p>
          <a:p>
            <a:pPr algn="l">
              <a:lnSpc>
                <a:spcPts val="5750"/>
              </a:lnSpc>
            </a:pP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It is where I will learn and play </a:t>
            </a:r>
          </a:p>
          <a:p>
            <a:pPr algn="l">
              <a:lnSpc>
                <a:spcPts val="5750"/>
              </a:lnSpc>
            </a:pPr>
            <a:r>
              <a:rPr lang="en-US" b="true" sz="5000" spc="95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with my teachers and friends.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8701384" y="5147888"/>
            <a:ext cx="5410200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classroom.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42388" y="1488111"/>
            <a:ext cx="10152906" cy="1006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88"/>
              </a:lnSpc>
            </a:pPr>
            <a:r>
              <a:rPr lang="en-US" b="true" sz="7743" spc="147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K4/K5 Class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32" id="32"/>
          <p:cNvSpPr/>
          <p:nvPr/>
        </p:nvSpPr>
        <p:spPr>
          <a:xfrm flipH="false" flipV="false" rot="829932">
            <a:off x="963989" y="1716093"/>
            <a:ext cx="398505" cy="3714879"/>
          </a:xfrm>
          <a:custGeom>
            <a:avLst/>
            <a:gdLst/>
            <a:ahLst/>
            <a:cxnLst/>
            <a:rect r="r" b="b" t="t" l="l"/>
            <a:pathLst>
              <a:path h="3714879" w="398505">
                <a:moveTo>
                  <a:pt x="0" y="0"/>
                </a:moveTo>
                <a:lnTo>
                  <a:pt x="398505" y="0"/>
                </a:lnTo>
                <a:lnTo>
                  <a:pt x="398505" y="3714878"/>
                </a:lnTo>
                <a:lnTo>
                  <a:pt x="0" y="371487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3" id="33"/>
          <p:cNvSpPr txBox="true"/>
          <p:nvPr/>
        </p:nvSpPr>
        <p:spPr>
          <a:xfrm rot="0">
            <a:off x="2219437" y="2319511"/>
            <a:ext cx="13849125" cy="736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b="true" sz="5000" spc="95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is the classroom bathroom.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915730" y="5483001"/>
            <a:ext cx="7298035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classroom bathroom.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TextBox 32" id="32"/>
          <p:cNvSpPr txBox="true"/>
          <p:nvPr/>
        </p:nvSpPr>
        <p:spPr>
          <a:xfrm rot="0">
            <a:off x="1943666" y="1829320"/>
            <a:ext cx="12363159" cy="1006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88"/>
              </a:lnSpc>
            </a:pPr>
            <a:r>
              <a:rPr lang="en-US" b="true" sz="7743" spc="147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Gym</a:t>
            </a:r>
          </a:p>
        </p:txBody>
      </p:sp>
      <p:sp>
        <p:nvSpPr>
          <p:cNvPr name="Freeform 33" id="33"/>
          <p:cNvSpPr/>
          <p:nvPr/>
        </p:nvSpPr>
        <p:spPr>
          <a:xfrm flipH="true" flipV="true" rot="-1356842">
            <a:off x="1300884" y="1578005"/>
            <a:ext cx="2568885" cy="885274"/>
          </a:xfrm>
          <a:custGeom>
            <a:avLst/>
            <a:gdLst/>
            <a:ahLst/>
            <a:cxnLst/>
            <a:rect r="r" b="b" t="t" l="l"/>
            <a:pathLst>
              <a:path h="885274" w="2568885">
                <a:moveTo>
                  <a:pt x="2568885" y="885274"/>
                </a:moveTo>
                <a:lnTo>
                  <a:pt x="0" y="885274"/>
                </a:lnTo>
                <a:lnTo>
                  <a:pt x="0" y="0"/>
                </a:lnTo>
                <a:lnTo>
                  <a:pt x="2568885" y="0"/>
                </a:lnTo>
                <a:lnTo>
                  <a:pt x="2568885" y="885274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3060229" y="1023519"/>
            <a:ext cx="2781093" cy="2169253"/>
          </a:xfrm>
          <a:custGeom>
            <a:avLst/>
            <a:gdLst/>
            <a:ahLst/>
            <a:cxnLst/>
            <a:rect r="r" b="b" t="t" l="l"/>
            <a:pathLst>
              <a:path h="2169253" w="2781093">
                <a:moveTo>
                  <a:pt x="0" y="0"/>
                </a:moveTo>
                <a:lnTo>
                  <a:pt x="2781093" y="0"/>
                </a:lnTo>
                <a:lnTo>
                  <a:pt x="2781093" y="2169253"/>
                </a:lnTo>
                <a:lnTo>
                  <a:pt x="0" y="216925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8125245" y="4066565"/>
            <a:ext cx="7030106" cy="5803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is the gym.</a:t>
            </a:r>
          </a:p>
          <a:p>
            <a:pPr algn="l">
              <a:lnSpc>
                <a:spcPts val="5750"/>
              </a:lnSpc>
            </a:pP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It is where I will run and play games </a:t>
            </a: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with my teacher and friends.</a:t>
            </a:r>
          </a:p>
          <a:p>
            <a:pPr algn="l">
              <a:lnSpc>
                <a:spcPts val="5750"/>
              </a:lnSpc>
            </a:pPr>
          </a:p>
          <a:p>
            <a:pPr algn="l">
              <a:lnSpc>
                <a:spcPts val="5750"/>
              </a:lnSpc>
            </a:pPr>
          </a:p>
        </p:txBody>
      </p:sp>
      <p:sp>
        <p:nvSpPr>
          <p:cNvPr name="TextBox 36" id="36"/>
          <p:cNvSpPr txBox="true"/>
          <p:nvPr/>
        </p:nvSpPr>
        <p:spPr>
          <a:xfrm rot="0">
            <a:off x="2537159" y="5947654"/>
            <a:ext cx="4352032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gym.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32" id="32"/>
          <p:cNvSpPr txBox="true"/>
          <p:nvPr/>
        </p:nvSpPr>
        <p:spPr>
          <a:xfrm rot="0">
            <a:off x="2180613" y="1829320"/>
            <a:ext cx="12363159" cy="1006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88"/>
              </a:lnSpc>
            </a:pPr>
            <a:r>
              <a:rPr lang="en-US" b="true" sz="7743" spc="147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School Bathrooms</a:t>
            </a:r>
          </a:p>
        </p:txBody>
      </p:sp>
      <p:sp>
        <p:nvSpPr>
          <p:cNvPr name="Freeform 33" id="33"/>
          <p:cNvSpPr/>
          <p:nvPr/>
        </p:nvSpPr>
        <p:spPr>
          <a:xfrm flipH="false" flipV="false" rot="0">
            <a:off x="14543772" y="8032020"/>
            <a:ext cx="2224084" cy="1407239"/>
          </a:xfrm>
          <a:custGeom>
            <a:avLst/>
            <a:gdLst/>
            <a:ahLst/>
            <a:cxnLst/>
            <a:rect r="r" b="b" t="t" l="l"/>
            <a:pathLst>
              <a:path h="1407239" w="2224084">
                <a:moveTo>
                  <a:pt x="0" y="0"/>
                </a:moveTo>
                <a:lnTo>
                  <a:pt x="2224084" y="0"/>
                </a:lnTo>
                <a:lnTo>
                  <a:pt x="2224084" y="1407239"/>
                </a:lnTo>
                <a:lnTo>
                  <a:pt x="0" y="14072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-2012905">
            <a:off x="978032" y="7604947"/>
            <a:ext cx="666081" cy="2261385"/>
          </a:xfrm>
          <a:custGeom>
            <a:avLst/>
            <a:gdLst/>
            <a:ahLst/>
            <a:cxnLst/>
            <a:rect r="r" b="b" t="t" l="l"/>
            <a:pathLst>
              <a:path h="2261385" w="666081">
                <a:moveTo>
                  <a:pt x="0" y="0"/>
                </a:moveTo>
                <a:lnTo>
                  <a:pt x="666081" y="0"/>
                </a:lnTo>
                <a:lnTo>
                  <a:pt x="666081" y="2261385"/>
                </a:lnTo>
                <a:lnTo>
                  <a:pt x="0" y="226138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6852690">
            <a:off x="-40079" y="1134648"/>
            <a:ext cx="2532131" cy="653750"/>
          </a:xfrm>
          <a:custGeom>
            <a:avLst/>
            <a:gdLst/>
            <a:ahLst/>
            <a:cxnLst/>
            <a:rect r="r" b="b" t="t" l="l"/>
            <a:pathLst>
              <a:path h="653750" w="2532131">
                <a:moveTo>
                  <a:pt x="0" y="0"/>
                </a:moveTo>
                <a:lnTo>
                  <a:pt x="2532131" y="0"/>
                </a:lnTo>
                <a:lnTo>
                  <a:pt x="2532131" y="653750"/>
                </a:lnTo>
                <a:lnTo>
                  <a:pt x="0" y="6537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0991127" y="8293002"/>
            <a:ext cx="2568885" cy="885274"/>
          </a:xfrm>
          <a:custGeom>
            <a:avLst/>
            <a:gdLst/>
            <a:ahLst/>
            <a:cxnLst/>
            <a:rect r="r" b="b" t="t" l="l"/>
            <a:pathLst>
              <a:path h="885274" w="2568885">
                <a:moveTo>
                  <a:pt x="0" y="0"/>
                </a:moveTo>
                <a:lnTo>
                  <a:pt x="2568884" y="0"/>
                </a:lnTo>
                <a:lnTo>
                  <a:pt x="2568884" y="885274"/>
                </a:lnTo>
                <a:lnTo>
                  <a:pt x="0" y="88527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7" id="37"/>
          <p:cNvSpPr txBox="true"/>
          <p:nvPr/>
        </p:nvSpPr>
        <p:spPr>
          <a:xfrm rot="0">
            <a:off x="2180613" y="3896341"/>
            <a:ext cx="8115300" cy="5803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are the school bathrooms.</a:t>
            </a:r>
          </a:p>
          <a:p>
            <a:pPr algn="l">
              <a:lnSpc>
                <a:spcPts val="5750"/>
              </a:lnSpc>
            </a:pP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There are many sinks for washing </a:t>
            </a: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our hands when we’re done.</a:t>
            </a:r>
          </a:p>
          <a:p>
            <a:pPr algn="l">
              <a:lnSpc>
                <a:spcPts val="5750"/>
              </a:lnSpc>
            </a:pPr>
          </a:p>
        </p:txBody>
      </p:sp>
      <p:sp>
        <p:nvSpPr>
          <p:cNvPr name="TextBox 38" id="38"/>
          <p:cNvSpPr txBox="true"/>
          <p:nvPr/>
        </p:nvSpPr>
        <p:spPr>
          <a:xfrm rot="0">
            <a:off x="10295913" y="5885473"/>
            <a:ext cx="5540475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bathrooms.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32" id="32"/>
          <p:cNvSpPr/>
          <p:nvPr/>
        </p:nvSpPr>
        <p:spPr>
          <a:xfrm flipH="false" flipV="false" rot="0">
            <a:off x="770201" y="1499708"/>
            <a:ext cx="4061720" cy="2547806"/>
          </a:xfrm>
          <a:custGeom>
            <a:avLst/>
            <a:gdLst/>
            <a:ahLst/>
            <a:cxnLst/>
            <a:rect r="r" b="b" t="t" l="l"/>
            <a:pathLst>
              <a:path h="2547806" w="4061720">
                <a:moveTo>
                  <a:pt x="0" y="0"/>
                </a:moveTo>
                <a:lnTo>
                  <a:pt x="4061721" y="0"/>
                </a:lnTo>
                <a:lnTo>
                  <a:pt x="4061721" y="2547807"/>
                </a:lnTo>
                <a:lnTo>
                  <a:pt x="0" y="25478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3" id="33"/>
          <p:cNvSpPr txBox="true"/>
          <p:nvPr/>
        </p:nvSpPr>
        <p:spPr>
          <a:xfrm rot="0">
            <a:off x="3048792" y="2279595"/>
            <a:ext cx="10152906" cy="1006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88"/>
              </a:lnSpc>
            </a:pPr>
            <a:r>
              <a:rPr lang="en-US" b="true" sz="7743" spc="147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Library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028700" y="5162550"/>
            <a:ext cx="8115300" cy="4356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is the library.</a:t>
            </a:r>
          </a:p>
          <a:p>
            <a:pPr algn="l">
              <a:lnSpc>
                <a:spcPts val="5750"/>
              </a:lnSpc>
            </a:pP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It is where I will listen to stories </a:t>
            </a:r>
          </a:p>
          <a:p>
            <a:pPr algn="l">
              <a:lnSpc>
                <a:spcPts val="5750"/>
              </a:lnSpc>
            </a:pPr>
            <a:r>
              <a:rPr lang="en-US" b="true" sz="5000" spc="95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and borrow books to take home.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0418911" y="6849999"/>
            <a:ext cx="4748212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library.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32" id="32"/>
          <p:cNvSpPr/>
          <p:nvPr/>
        </p:nvSpPr>
        <p:spPr>
          <a:xfrm flipH="false" flipV="false" rot="0">
            <a:off x="10712303" y="1389690"/>
            <a:ext cx="2363196" cy="2384877"/>
          </a:xfrm>
          <a:custGeom>
            <a:avLst/>
            <a:gdLst/>
            <a:ahLst/>
            <a:cxnLst/>
            <a:rect r="r" b="b" t="t" l="l"/>
            <a:pathLst>
              <a:path h="2384877" w="2363196">
                <a:moveTo>
                  <a:pt x="0" y="0"/>
                </a:moveTo>
                <a:lnTo>
                  <a:pt x="2363197" y="0"/>
                </a:lnTo>
                <a:lnTo>
                  <a:pt x="2363197" y="2384877"/>
                </a:lnTo>
                <a:lnTo>
                  <a:pt x="0" y="238487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1063579">
            <a:off x="1597417" y="5666076"/>
            <a:ext cx="425961" cy="3970826"/>
          </a:xfrm>
          <a:custGeom>
            <a:avLst/>
            <a:gdLst/>
            <a:ahLst/>
            <a:cxnLst/>
            <a:rect r="r" b="b" t="t" l="l"/>
            <a:pathLst>
              <a:path h="3970826" w="425961">
                <a:moveTo>
                  <a:pt x="0" y="0"/>
                </a:moveTo>
                <a:lnTo>
                  <a:pt x="425961" y="0"/>
                </a:lnTo>
                <a:lnTo>
                  <a:pt x="425961" y="3970826"/>
                </a:lnTo>
                <a:lnTo>
                  <a:pt x="0" y="39708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-1538653">
            <a:off x="11492428" y="6516141"/>
            <a:ext cx="666081" cy="2261385"/>
          </a:xfrm>
          <a:custGeom>
            <a:avLst/>
            <a:gdLst/>
            <a:ahLst/>
            <a:cxnLst/>
            <a:rect r="r" b="b" t="t" l="l"/>
            <a:pathLst>
              <a:path h="2261385" w="666081">
                <a:moveTo>
                  <a:pt x="0" y="0"/>
                </a:moveTo>
                <a:lnTo>
                  <a:pt x="666081" y="0"/>
                </a:lnTo>
                <a:lnTo>
                  <a:pt x="666081" y="2261385"/>
                </a:lnTo>
                <a:lnTo>
                  <a:pt x="0" y="226138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5" id="35"/>
          <p:cNvGrpSpPr/>
          <p:nvPr/>
        </p:nvGrpSpPr>
        <p:grpSpPr>
          <a:xfrm rot="428139">
            <a:off x="13047319" y="5509896"/>
            <a:ext cx="3096084" cy="3844261"/>
            <a:chOff x="0" y="0"/>
            <a:chExt cx="3042920" cy="377825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3044190" cy="3779520"/>
            </a:xfrm>
            <a:custGeom>
              <a:avLst/>
              <a:gdLst/>
              <a:ahLst/>
              <a:cxnLst/>
              <a:rect r="r" b="b" t="t" l="l"/>
              <a:pathLst>
                <a:path h="3779520" w="3044190">
                  <a:moveTo>
                    <a:pt x="3021330" y="690880"/>
                  </a:moveTo>
                  <a:cubicBezTo>
                    <a:pt x="3023870" y="693420"/>
                    <a:pt x="3026410" y="694690"/>
                    <a:pt x="3030220" y="694690"/>
                  </a:cubicBezTo>
                  <a:cubicBezTo>
                    <a:pt x="3031490" y="694690"/>
                    <a:pt x="3034030" y="694690"/>
                    <a:pt x="3035300" y="693420"/>
                  </a:cubicBezTo>
                  <a:cubicBezTo>
                    <a:pt x="3040380" y="690880"/>
                    <a:pt x="3042920" y="687070"/>
                    <a:pt x="3042920" y="681990"/>
                  </a:cubicBezTo>
                  <a:lnTo>
                    <a:pt x="3042920" y="12700"/>
                  </a:lnTo>
                  <a:cubicBezTo>
                    <a:pt x="3042920" y="5080"/>
                    <a:pt x="3037840" y="0"/>
                    <a:pt x="3030220" y="0"/>
                  </a:cubicBezTo>
                  <a:lnTo>
                    <a:pt x="2362200" y="0"/>
                  </a:lnTo>
                  <a:cubicBezTo>
                    <a:pt x="2357120" y="0"/>
                    <a:pt x="2352040" y="2540"/>
                    <a:pt x="2350770" y="7620"/>
                  </a:cubicBezTo>
                  <a:cubicBezTo>
                    <a:pt x="2348230" y="12700"/>
                    <a:pt x="2349500" y="17780"/>
                    <a:pt x="2353310" y="21590"/>
                  </a:cubicBezTo>
                  <a:lnTo>
                    <a:pt x="2419350" y="87630"/>
                  </a:lnTo>
                  <a:lnTo>
                    <a:pt x="623570" y="87630"/>
                  </a:lnTo>
                  <a:lnTo>
                    <a:pt x="689610" y="21590"/>
                  </a:lnTo>
                  <a:cubicBezTo>
                    <a:pt x="693420" y="17780"/>
                    <a:pt x="694690" y="12700"/>
                    <a:pt x="692150" y="7620"/>
                  </a:cubicBezTo>
                  <a:cubicBezTo>
                    <a:pt x="690880" y="2540"/>
                    <a:pt x="687070" y="0"/>
                    <a:pt x="681990" y="0"/>
                  </a:cubicBezTo>
                  <a:lnTo>
                    <a:pt x="12700" y="0"/>
                  </a:lnTo>
                  <a:cubicBezTo>
                    <a:pt x="5080" y="0"/>
                    <a:pt x="0" y="5080"/>
                    <a:pt x="0" y="12700"/>
                  </a:cubicBezTo>
                  <a:lnTo>
                    <a:pt x="0" y="681990"/>
                  </a:lnTo>
                  <a:cubicBezTo>
                    <a:pt x="0" y="687070"/>
                    <a:pt x="2540" y="692150"/>
                    <a:pt x="7620" y="693420"/>
                  </a:cubicBezTo>
                  <a:cubicBezTo>
                    <a:pt x="8890" y="694690"/>
                    <a:pt x="11430" y="694690"/>
                    <a:pt x="12700" y="694690"/>
                  </a:cubicBezTo>
                  <a:cubicBezTo>
                    <a:pt x="16510" y="694690"/>
                    <a:pt x="19050" y="693420"/>
                    <a:pt x="21590" y="690880"/>
                  </a:cubicBezTo>
                  <a:lnTo>
                    <a:pt x="87630" y="624840"/>
                  </a:lnTo>
                  <a:lnTo>
                    <a:pt x="87630" y="3154680"/>
                  </a:lnTo>
                  <a:lnTo>
                    <a:pt x="21590" y="3088640"/>
                  </a:lnTo>
                  <a:cubicBezTo>
                    <a:pt x="17780" y="3084830"/>
                    <a:pt x="12700" y="3083560"/>
                    <a:pt x="7620" y="3086100"/>
                  </a:cubicBezTo>
                  <a:cubicBezTo>
                    <a:pt x="2540" y="3088640"/>
                    <a:pt x="0" y="3092450"/>
                    <a:pt x="0" y="3097530"/>
                  </a:cubicBezTo>
                  <a:lnTo>
                    <a:pt x="0" y="3766820"/>
                  </a:lnTo>
                  <a:cubicBezTo>
                    <a:pt x="0" y="3774440"/>
                    <a:pt x="5080" y="3779520"/>
                    <a:pt x="12700" y="3779520"/>
                  </a:cubicBezTo>
                  <a:lnTo>
                    <a:pt x="681990" y="3779520"/>
                  </a:lnTo>
                  <a:cubicBezTo>
                    <a:pt x="687070" y="3779520"/>
                    <a:pt x="692150" y="3776980"/>
                    <a:pt x="693420" y="3771900"/>
                  </a:cubicBezTo>
                  <a:cubicBezTo>
                    <a:pt x="695960" y="3766820"/>
                    <a:pt x="694690" y="3761740"/>
                    <a:pt x="690880" y="3757930"/>
                  </a:cubicBezTo>
                  <a:lnTo>
                    <a:pt x="624840" y="3691890"/>
                  </a:lnTo>
                  <a:lnTo>
                    <a:pt x="2419350" y="3691890"/>
                  </a:lnTo>
                  <a:lnTo>
                    <a:pt x="2353310" y="3757930"/>
                  </a:lnTo>
                  <a:cubicBezTo>
                    <a:pt x="2349500" y="3761740"/>
                    <a:pt x="2348230" y="3766820"/>
                    <a:pt x="2350770" y="3771900"/>
                  </a:cubicBezTo>
                  <a:cubicBezTo>
                    <a:pt x="2353310" y="3776980"/>
                    <a:pt x="2357120" y="3779520"/>
                    <a:pt x="2362200" y="3779520"/>
                  </a:cubicBezTo>
                  <a:lnTo>
                    <a:pt x="3031490" y="3779520"/>
                  </a:lnTo>
                  <a:cubicBezTo>
                    <a:pt x="3039110" y="3779520"/>
                    <a:pt x="3044190" y="3774440"/>
                    <a:pt x="3044190" y="3766820"/>
                  </a:cubicBezTo>
                  <a:lnTo>
                    <a:pt x="3044190" y="3097530"/>
                  </a:lnTo>
                  <a:cubicBezTo>
                    <a:pt x="3044190" y="3092450"/>
                    <a:pt x="3041650" y="3087370"/>
                    <a:pt x="3036570" y="3086100"/>
                  </a:cubicBezTo>
                  <a:cubicBezTo>
                    <a:pt x="3031490" y="3083560"/>
                    <a:pt x="3026410" y="3084830"/>
                    <a:pt x="3022600" y="3088640"/>
                  </a:cubicBezTo>
                  <a:lnTo>
                    <a:pt x="2956560" y="3154680"/>
                  </a:lnTo>
                  <a:lnTo>
                    <a:pt x="2956560" y="623570"/>
                  </a:lnTo>
                  <a:lnTo>
                    <a:pt x="3021330" y="69088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113030" y="113030"/>
              <a:ext cx="2815590" cy="3550920"/>
            </a:xfrm>
            <a:custGeom>
              <a:avLst/>
              <a:gdLst/>
              <a:ahLst/>
              <a:cxnLst/>
              <a:rect r="r" b="b" t="t" l="l"/>
              <a:pathLst>
                <a:path h="3550920" w="2815590">
                  <a:moveTo>
                    <a:pt x="2552700" y="220980"/>
                  </a:moveTo>
                  <a:lnTo>
                    <a:pt x="264160" y="220980"/>
                  </a:lnTo>
                  <a:lnTo>
                    <a:pt x="485140" y="0"/>
                  </a:lnTo>
                  <a:lnTo>
                    <a:pt x="2330450" y="0"/>
                  </a:lnTo>
                  <a:lnTo>
                    <a:pt x="2552700" y="220980"/>
                  </a:lnTo>
                  <a:close/>
                  <a:moveTo>
                    <a:pt x="2595880" y="264160"/>
                  </a:moveTo>
                  <a:lnTo>
                    <a:pt x="2595880" y="2583180"/>
                  </a:lnTo>
                  <a:cubicBezTo>
                    <a:pt x="2595880" y="2590800"/>
                    <a:pt x="2590800" y="2595880"/>
                    <a:pt x="2583180" y="2595880"/>
                  </a:cubicBezTo>
                  <a:lnTo>
                    <a:pt x="233680" y="2595880"/>
                  </a:lnTo>
                  <a:cubicBezTo>
                    <a:pt x="226060" y="2595880"/>
                    <a:pt x="220980" y="2590800"/>
                    <a:pt x="220980" y="2583180"/>
                  </a:cubicBezTo>
                  <a:lnTo>
                    <a:pt x="220980" y="264160"/>
                  </a:lnTo>
                  <a:lnTo>
                    <a:pt x="0" y="485140"/>
                  </a:lnTo>
                  <a:lnTo>
                    <a:pt x="0" y="3065780"/>
                  </a:lnTo>
                  <a:lnTo>
                    <a:pt x="485140" y="3550920"/>
                  </a:lnTo>
                  <a:lnTo>
                    <a:pt x="2330450" y="3550920"/>
                  </a:lnTo>
                  <a:lnTo>
                    <a:pt x="2815590" y="3065780"/>
                  </a:lnTo>
                  <a:lnTo>
                    <a:pt x="2815590" y="485140"/>
                  </a:lnTo>
                  <a:lnTo>
                    <a:pt x="2595880" y="26416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8" id="38"/>
            <p:cNvSpPr/>
            <p:nvPr/>
          </p:nvSpPr>
          <p:spPr>
            <a:xfrm flipH="false" flipV="false" rot="0">
              <a:off x="359410" y="359410"/>
              <a:ext cx="2324100" cy="2324100"/>
            </a:xfrm>
            <a:custGeom>
              <a:avLst/>
              <a:gdLst/>
              <a:ahLst/>
              <a:cxnLst/>
              <a:rect r="r" b="b" t="t" l="l"/>
              <a:pathLst>
                <a:path h="2324100" w="2324100">
                  <a:moveTo>
                    <a:pt x="0" y="0"/>
                  </a:moveTo>
                  <a:lnTo>
                    <a:pt x="2324100" y="0"/>
                  </a:lnTo>
                  <a:lnTo>
                    <a:pt x="2324100" y="2324100"/>
                  </a:lnTo>
                  <a:lnTo>
                    <a:pt x="0" y="2324100"/>
                  </a:lnTo>
                  <a:close/>
                </a:path>
              </a:pathLst>
            </a:custGeom>
            <a:solidFill>
              <a:srgbClr val="FCB1B1"/>
            </a:solid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25400" y="25400"/>
              <a:ext cx="2992120" cy="3727450"/>
            </a:xfrm>
            <a:custGeom>
              <a:avLst/>
              <a:gdLst/>
              <a:ahLst/>
              <a:cxnLst/>
              <a:rect r="r" b="b" t="t" l="l"/>
              <a:pathLst>
                <a:path h="3727450" w="2992120">
                  <a:moveTo>
                    <a:pt x="624840" y="0"/>
                  </a:moveTo>
                  <a:lnTo>
                    <a:pt x="0" y="624840"/>
                  </a:lnTo>
                  <a:lnTo>
                    <a:pt x="0" y="0"/>
                  </a:lnTo>
                  <a:lnTo>
                    <a:pt x="624840" y="0"/>
                  </a:lnTo>
                  <a:close/>
                  <a:moveTo>
                    <a:pt x="2367280" y="0"/>
                  </a:moveTo>
                  <a:lnTo>
                    <a:pt x="2992120" y="624840"/>
                  </a:lnTo>
                  <a:lnTo>
                    <a:pt x="2992120" y="0"/>
                  </a:lnTo>
                  <a:lnTo>
                    <a:pt x="2367280" y="0"/>
                  </a:lnTo>
                  <a:close/>
                  <a:moveTo>
                    <a:pt x="2992120" y="3727450"/>
                  </a:moveTo>
                  <a:lnTo>
                    <a:pt x="2992120" y="3102610"/>
                  </a:lnTo>
                  <a:lnTo>
                    <a:pt x="2367280" y="3727450"/>
                  </a:lnTo>
                  <a:lnTo>
                    <a:pt x="2992120" y="3727450"/>
                  </a:lnTo>
                  <a:close/>
                  <a:moveTo>
                    <a:pt x="0" y="3727450"/>
                  </a:moveTo>
                  <a:lnTo>
                    <a:pt x="624840" y="3727450"/>
                  </a:lnTo>
                  <a:lnTo>
                    <a:pt x="0" y="3101340"/>
                  </a:lnTo>
                  <a:lnTo>
                    <a:pt x="0" y="3727450"/>
                  </a:lnTo>
                  <a:close/>
                </a:path>
              </a:pathLst>
            </a:custGeom>
            <a:solidFill>
              <a:srgbClr val="5C87CB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3044190" cy="3779520"/>
            </a:xfrm>
            <a:custGeom>
              <a:avLst/>
              <a:gdLst/>
              <a:ahLst/>
              <a:cxnLst/>
              <a:rect r="r" b="b" t="t" l="l"/>
              <a:pathLst>
                <a:path h="3779520" w="3044190">
                  <a:moveTo>
                    <a:pt x="3021330" y="690880"/>
                  </a:moveTo>
                  <a:cubicBezTo>
                    <a:pt x="3023870" y="693420"/>
                    <a:pt x="3026410" y="694690"/>
                    <a:pt x="3030220" y="694690"/>
                  </a:cubicBezTo>
                  <a:cubicBezTo>
                    <a:pt x="3031490" y="694690"/>
                    <a:pt x="3034030" y="694690"/>
                    <a:pt x="3035300" y="693420"/>
                  </a:cubicBezTo>
                  <a:cubicBezTo>
                    <a:pt x="3040380" y="690880"/>
                    <a:pt x="3042920" y="687070"/>
                    <a:pt x="3042920" y="681990"/>
                  </a:cubicBezTo>
                  <a:lnTo>
                    <a:pt x="3042920" y="12700"/>
                  </a:lnTo>
                  <a:cubicBezTo>
                    <a:pt x="3042920" y="5080"/>
                    <a:pt x="3037840" y="0"/>
                    <a:pt x="3030220" y="0"/>
                  </a:cubicBezTo>
                  <a:lnTo>
                    <a:pt x="2362200" y="0"/>
                  </a:lnTo>
                  <a:cubicBezTo>
                    <a:pt x="2357120" y="0"/>
                    <a:pt x="2352040" y="2540"/>
                    <a:pt x="2350770" y="7620"/>
                  </a:cubicBezTo>
                  <a:cubicBezTo>
                    <a:pt x="2348230" y="12700"/>
                    <a:pt x="2349500" y="17780"/>
                    <a:pt x="2353310" y="21590"/>
                  </a:cubicBezTo>
                  <a:lnTo>
                    <a:pt x="2419350" y="87630"/>
                  </a:lnTo>
                  <a:lnTo>
                    <a:pt x="623570" y="87630"/>
                  </a:lnTo>
                  <a:lnTo>
                    <a:pt x="689610" y="21590"/>
                  </a:lnTo>
                  <a:cubicBezTo>
                    <a:pt x="693420" y="17780"/>
                    <a:pt x="694690" y="12700"/>
                    <a:pt x="692150" y="7620"/>
                  </a:cubicBezTo>
                  <a:cubicBezTo>
                    <a:pt x="690880" y="2540"/>
                    <a:pt x="687070" y="0"/>
                    <a:pt x="681990" y="0"/>
                  </a:cubicBezTo>
                  <a:lnTo>
                    <a:pt x="12700" y="0"/>
                  </a:lnTo>
                  <a:cubicBezTo>
                    <a:pt x="5080" y="0"/>
                    <a:pt x="0" y="5080"/>
                    <a:pt x="0" y="12700"/>
                  </a:cubicBezTo>
                  <a:lnTo>
                    <a:pt x="0" y="681990"/>
                  </a:lnTo>
                  <a:cubicBezTo>
                    <a:pt x="0" y="687070"/>
                    <a:pt x="2540" y="692150"/>
                    <a:pt x="7620" y="693420"/>
                  </a:cubicBezTo>
                  <a:cubicBezTo>
                    <a:pt x="8890" y="694690"/>
                    <a:pt x="11430" y="694690"/>
                    <a:pt x="12700" y="694690"/>
                  </a:cubicBezTo>
                  <a:cubicBezTo>
                    <a:pt x="16510" y="694690"/>
                    <a:pt x="19050" y="693420"/>
                    <a:pt x="21590" y="690880"/>
                  </a:cubicBezTo>
                  <a:lnTo>
                    <a:pt x="87630" y="624840"/>
                  </a:lnTo>
                  <a:lnTo>
                    <a:pt x="87630" y="3154680"/>
                  </a:lnTo>
                  <a:lnTo>
                    <a:pt x="21590" y="3088640"/>
                  </a:lnTo>
                  <a:cubicBezTo>
                    <a:pt x="17780" y="3084830"/>
                    <a:pt x="12700" y="3083560"/>
                    <a:pt x="7620" y="3086100"/>
                  </a:cubicBezTo>
                  <a:cubicBezTo>
                    <a:pt x="2540" y="3088640"/>
                    <a:pt x="0" y="3092450"/>
                    <a:pt x="0" y="3097530"/>
                  </a:cubicBezTo>
                  <a:lnTo>
                    <a:pt x="0" y="3766820"/>
                  </a:lnTo>
                  <a:cubicBezTo>
                    <a:pt x="0" y="3774440"/>
                    <a:pt x="5080" y="3779520"/>
                    <a:pt x="12700" y="3779520"/>
                  </a:cubicBezTo>
                  <a:lnTo>
                    <a:pt x="681990" y="3779520"/>
                  </a:lnTo>
                  <a:cubicBezTo>
                    <a:pt x="687070" y="3779520"/>
                    <a:pt x="692150" y="3776980"/>
                    <a:pt x="693420" y="3771900"/>
                  </a:cubicBezTo>
                  <a:cubicBezTo>
                    <a:pt x="695960" y="3766820"/>
                    <a:pt x="694690" y="3761740"/>
                    <a:pt x="690880" y="3757930"/>
                  </a:cubicBezTo>
                  <a:lnTo>
                    <a:pt x="624840" y="3691890"/>
                  </a:lnTo>
                  <a:lnTo>
                    <a:pt x="2419350" y="3691890"/>
                  </a:lnTo>
                  <a:lnTo>
                    <a:pt x="2353310" y="3757930"/>
                  </a:lnTo>
                  <a:cubicBezTo>
                    <a:pt x="2349500" y="3761740"/>
                    <a:pt x="2348230" y="3766820"/>
                    <a:pt x="2350770" y="3771900"/>
                  </a:cubicBezTo>
                  <a:cubicBezTo>
                    <a:pt x="2353310" y="3776980"/>
                    <a:pt x="2357120" y="3779520"/>
                    <a:pt x="2362200" y="3779520"/>
                  </a:cubicBezTo>
                  <a:lnTo>
                    <a:pt x="3031490" y="3779520"/>
                  </a:lnTo>
                  <a:cubicBezTo>
                    <a:pt x="3039110" y="3779520"/>
                    <a:pt x="3044190" y="3774440"/>
                    <a:pt x="3044190" y="3766820"/>
                  </a:cubicBezTo>
                  <a:lnTo>
                    <a:pt x="3044190" y="3097530"/>
                  </a:lnTo>
                  <a:cubicBezTo>
                    <a:pt x="3044190" y="3092450"/>
                    <a:pt x="3041650" y="3087370"/>
                    <a:pt x="3036570" y="3086100"/>
                  </a:cubicBezTo>
                  <a:cubicBezTo>
                    <a:pt x="3031490" y="3083560"/>
                    <a:pt x="3026410" y="3084830"/>
                    <a:pt x="3022600" y="3088640"/>
                  </a:cubicBezTo>
                  <a:lnTo>
                    <a:pt x="2956560" y="3154680"/>
                  </a:lnTo>
                  <a:lnTo>
                    <a:pt x="2956560" y="623570"/>
                  </a:lnTo>
                  <a:lnTo>
                    <a:pt x="3021330" y="690880"/>
                  </a:lnTo>
                  <a:close/>
                  <a:moveTo>
                    <a:pt x="2392680" y="25400"/>
                  </a:moveTo>
                  <a:lnTo>
                    <a:pt x="3017520" y="25400"/>
                  </a:lnTo>
                  <a:lnTo>
                    <a:pt x="3017520" y="650240"/>
                  </a:lnTo>
                  <a:lnTo>
                    <a:pt x="2392680" y="25400"/>
                  </a:lnTo>
                  <a:close/>
                  <a:moveTo>
                    <a:pt x="2444750" y="113030"/>
                  </a:moveTo>
                  <a:lnTo>
                    <a:pt x="2665730" y="334010"/>
                  </a:lnTo>
                  <a:lnTo>
                    <a:pt x="377190" y="334010"/>
                  </a:lnTo>
                  <a:lnTo>
                    <a:pt x="598170" y="113030"/>
                  </a:lnTo>
                  <a:lnTo>
                    <a:pt x="2444750" y="113030"/>
                  </a:lnTo>
                  <a:close/>
                  <a:moveTo>
                    <a:pt x="359410" y="359410"/>
                  </a:moveTo>
                  <a:lnTo>
                    <a:pt x="2683510" y="359410"/>
                  </a:lnTo>
                  <a:lnTo>
                    <a:pt x="2683510" y="2683510"/>
                  </a:lnTo>
                  <a:lnTo>
                    <a:pt x="359410" y="2683510"/>
                  </a:lnTo>
                  <a:cubicBezTo>
                    <a:pt x="359410" y="2683510"/>
                    <a:pt x="359410" y="359410"/>
                    <a:pt x="359410" y="359410"/>
                  </a:cubicBezTo>
                  <a:close/>
                  <a:moveTo>
                    <a:pt x="25400" y="650240"/>
                  </a:moveTo>
                  <a:lnTo>
                    <a:pt x="25400" y="25400"/>
                  </a:lnTo>
                  <a:lnTo>
                    <a:pt x="650240" y="25400"/>
                  </a:lnTo>
                  <a:lnTo>
                    <a:pt x="25400" y="650240"/>
                  </a:lnTo>
                  <a:close/>
                  <a:moveTo>
                    <a:pt x="650240" y="3752850"/>
                  </a:moveTo>
                  <a:lnTo>
                    <a:pt x="25400" y="3752850"/>
                  </a:lnTo>
                  <a:lnTo>
                    <a:pt x="25400" y="3128010"/>
                  </a:lnTo>
                  <a:lnTo>
                    <a:pt x="650240" y="3752850"/>
                  </a:lnTo>
                  <a:close/>
                  <a:moveTo>
                    <a:pt x="3017520" y="3126740"/>
                  </a:moveTo>
                  <a:lnTo>
                    <a:pt x="3017520" y="3751580"/>
                  </a:lnTo>
                  <a:lnTo>
                    <a:pt x="2392680" y="3751580"/>
                  </a:lnTo>
                  <a:lnTo>
                    <a:pt x="3017520" y="3126740"/>
                  </a:lnTo>
                  <a:close/>
                  <a:moveTo>
                    <a:pt x="2929890" y="3178810"/>
                  </a:moveTo>
                  <a:lnTo>
                    <a:pt x="2444750" y="3663950"/>
                  </a:lnTo>
                  <a:lnTo>
                    <a:pt x="598170" y="3663950"/>
                  </a:lnTo>
                  <a:lnTo>
                    <a:pt x="113030" y="3178810"/>
                  </a:lnTo>
                  <a:lnTo>
                    <a:pt x="113030" y="598170"/>
                  </a:lnTo>
                  <a:lnTo>
                    <a:pt x="334010" y="377190"/>
                  </a:lnTo>
                  <a:lnTo>
                    <a:pt x="334010" y="2696210"/>
                  </a:lnTo>
                  <a:cubicBezTo>
                    <a:pt x="334010" y="2703830"/>
                    <a:pt x="339090" y="2708910"/>
                    <a:pt x="346710" y="2708910"/>
                  </a:cubicBezTo>
                  <a:lnTo>
                    <a:pt x="2696210" y="2708910"/>
                  </a:lnTo>
                  <a:cubicBezTo>
                    <a:pt x="2703830" y="2708910"/>
                    <a:pt x="2708910" y="2703830"/>
                    <a:pt x="2708910" y="2696210"/>
                  </a:cubicBezTo>
                  <a:lnTo>
                    <a:pt x="2708910" y="377190"/>
                  </a:lnTo>
                  <a:lnTo>
                    <a:pt x="2929890" y="598170"/>
                  </a:lnTo>
                  <a:lnTo>
                    <a:pt x="2929890" y="3178810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890521" y="1517262"/>
            <a:ext cx="8446507" cy="1006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85"/>
              </a:lnSpc>
            </a:pPr>
            <a:r>
              <a:rPr lang="en-US" sz="7740" spc="147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Daycare - SEED</a:t>
            </a:r>
          </a:p>
        </p:txBody>
      </p:sp>
      <p:sp>
        <p:nvSpPr>
          <p:cNvPr name="Freeform 42" id="42"/>
          <p:cNvSpPr/>
          <p:nvPr/>
        </p:nvSpPr>
        <p:spPr>
          <a:xfrm flipH="false" flipV="false" rot="0">
            <a:off x="7280306" y="7505105"/>
            <a:ext cx="2568885" cy="885274"/>
          </a:xfrm>
          <a:custGeom>
            <a:avLst/>
            <a:gdLst/>
            <a:ahLst/>
            <a:cxnLst/>
            <a:rect r="r" b="b" t="t" l="l"/>
            <a:pathLst>
              <a:path h="885274" w="2568885">
                <a:moveTo>
                  <a:pt x="0" y="0"/>
                </a:moveTo>
                <a:lnTo>
                  <a:pt x="2568884" y="0"/>
                </a:lnTo>
                <a:lnTo>
                  <a:pt x="2568884" y="885274"/>
                </a:lnTo>
                <a:lnTo>
                  <a:pt x="0" y="88527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3" id="43"/>
          <p:cNvSpPr txBox="true"/>
          <p:nvPr/>
        </p:nvSpPr>
        <p:spPr>
          <a:xfrm rot="0">
            <a:off x="3149982" y="3454400"/>
            <a:ext cx="7030106" cy="5080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is the space where I will sometimes</a:t>
            </a: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 have special activities during SEED time.</a:t>
            </a:r>
          </a:p>
          <a:p>
            <a:pPr algn="l">
              <a:lnSpc>
                <a:spcPts val="5750"/>
              </a:lnSpc>
            </a:pPr>
          </a:p>
        </p:txBody>
      </p:sp>
      <p:sp>
        <p:nvSpPr>
          <p:cNvPr name="TextBox 44" id="44"/>
          <p:cNvSpPr txBox="true"/>
          <p:nvPr/>
        </p:nvSpPr>
        <p:spPr>
          <a:xfrm rot="483258">
            <a:off x="13523720" y="6332614"/>
            <a:ext cx="2151290" cy="14716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space..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9D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4450775" y="3573532"/>
            <a:ext cx="3666838" cy="947966"/>
            <a:chOff x="0" y="0"/>
            <a:chExt cx="3623462" cy="9367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BD2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14450775" y="7787674"/>
            <a:ext cx="3666838" cy="947966"/>
            <a:chOff x="0" y="0"/>
            <a:chExt cx="3623462" cy="93675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96F7D2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460300" y="709904"/>
            <a:ext cx="3666838" cy="947966"/>
            <a:chOff x="0" y="0"/>
            <a:chExt cx="3623462" cy="93675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FF89B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-84314" y="527652"/>
            <a:ext cx="17298124" cy="10024998"/>
            <a:chOff x="0" y="0"/>
            <a:chExt cx="4521135" cy="262019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521135" cy="2620190"/>
            </a:xfrm>
            <a:custGeom>
              <a:avLst/>
              <a:gdLst/>
              <a:ahLst/>
              <a:cxnLst/>
              <a:rect r="r" b="b" t="t" l="l"/>
              <a:pathLst>
                <a:path h="2620190" w="4521135">
                  <a:moveTo>
                    <a:pt x="0" y="0"/>
                  </a:moveTo>
                  <a:lnTo>
                    <a:pt x="4521135" y="0"/>
                  </a:lnTo>
                  <a:lnTo>
                    <a:pt x="4521135" y="2620190"/>
                  </a:lnTo>
                  <a:lnTo>
                    <a:pt x="0" y="262019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4521135" cy="26582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-489425" y="527652"/>
            <a:ext cx="17703235" cy="11802156"/>
            <a:chOff x="0" y="0"/>
            <a:chExt cx="23604313" cy="1573620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7868104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5736209" y="0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4"/>
                  </a:lnTo>
                  <a:lnTo>
                    <a:pt x="0" y="78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7868104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5" y="0"/>
                  </a:lnTo>
                  <a:lnTo>
                    <a:pt x="7868105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5736209" y="7868104"/>
              <a:ext cx="7868104" cy="7868104"/>
            </a:xfrm>
            <a:custGeom>
              <a:avLst/>
              <a:gdLst/>
              <a:ahLst/>
              <a:cxnLst/>
              <a:rect r="r" b="b" t="t" l="l"/>
              <a:pathLst>
                <a:path h="7868104" w="7868104">
                  <a:moveTo>
                    <a:pt x="0" y="0"/>
                  </a:moveTo>
                  <a:lnTo>
                    <a:pt x="7868104" y="0"/>
                  </a:lnTo>
                  <a:lnTo>
                    <a:pt x="7868104" y="7868105"/>
                  </a:lnTo>
                  <a:lnTo>
                    <a:pt x="0" y="7868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4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4450775" y="2108145"/>
            <a:ext cx="3666838" cy="947966"/>
            <a:chOff x="0" y="0"/>
            <a:chExt cx="3623462" cy="93675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5400" y="25400"/>
              <a:ext cx="2661298" cy="885952"/>
            </a:xfrm>
            <a:custGeom>
              <a:avLst/>
              <a:gdLst/>
              <a:ahLst/>
              <a:cxnLst/>
              <a:rect r="r" b="b" t="t" l="l"/>
              <a:pathLst>
                <a:path h="885952" w="2661298">
                  <a:moveTo>
                    <a:pt x="0" y="0"/>
                  </a:moveTo>
                  <a:lnTo>
                    <a:pt x="2661298" y="0"/>
                  </a:lnTo>
                  <a:lnTo>
                    <a:pt x="2661298" y="885952"/>
                  </a:lnTo>
                  <a:lnTo>
                    <a:pt x="0" y="8859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712098" y="25400"/>
              <a:ext cx="885965" cy="885952"/>
            </a:xfrm>
            <a:custGeom>
              <a:avLst/>
              <a:gdLst/>
              <a:ahLst/>
              <a:cxnLst/>
              <a:rect r="r" b="b" t="t" l="l"/>
              <a:pathLst>
                <a:path h="885952" w="885965">
                  <a:moveTo>
                    <a:pt x="708165" y="0"/>
                  </a:moveTo>
                  <a:lnTo>
                    <a:pt x="0" y="0"/>
                  </a:lnTo>
                  <a:lnTo>
                    <a:pt x="0" y="885952"/>
                  </a:lnTo>
                  <a:lnTo>
                    <a:pt x="708165" y="885952"/>
                  </a:lnTo>
                  <a:cubicBezTo>
                    <a:pt x="806209" y="885952"/>
                    <a:pt x="885965" y="806196"/>
                    <a:pt x="885965" y="708152"/>
                  </a:cubicBezTo>
                  <a:lnTo>
                    <a:pt x="885965" y="177800"/>
                  </a:lnTo>
                  <a:cubicBezTo>
                    <a:pt x="885965" y="79756"/>
                    <a:pt x="806209" y="0"/>
                    <a:pt x="708165" y="0"/>
                  </a:cubicBezTo>
                  <a:close/>
                </a:path>
              </a:pathLst>
            </a:custGeom>
            <a:solidFill>
              <a:srgbClr val="F5B5FC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23463" cy="936752"/>
            </a:xfrm>
            <a:custGeom>
              <a:avLst/>
              <a:gdLst/>
              <a:ahLst/>
              <a:cxnLst/>
              <a:rect r="r" b="b" t="t" l="l"/>
              <a:pathLst>
                <a:path h="936752" w="3623463">
                  <a:moveTo>
                    <a:pt x="3420263" y="0"/>
                  </a:moveTo>
                  <a:lnTo>
                    <a:pt x="2699398" y="0"/>
                  </a:lnTo>
                  <a:lnTo>
                    <a:pt x="12700" y="0"/>
                  </a:lnTo>
                  <a:cubicBezTo>
                    <a:pt x="5690" y="0"/>
                    <a:pt x="0" y="5690"/>
                    <a:pt x="0" y="12700"/>
                  </a:cubicBezTo>
                  <a:lnTo>
                    <a:pt x="0" y="924052"/>
                  </a:lnTo>
                  <a:cubicBezTo>
                    <a:pt x="0" y="931075"/>
                    <a:pt x="5690" y="936752"/>
                    <a:pt x="12700" y="936752"/>
                  </a:cubicBezTo>
                  <a:lnTo>
                    <a:pt x="2699398" y="936752"/>
                  </a:lnTo>
                  <a:lnTo>
                    <a:pt x="3420263" y="936752"/>
                  </a:lnTo>
                  <a:cubicBezTo>
                    <a:pt x="3532302" y="936752"/>
                    <a:pt x="3623463" y="845591"/>
                    <a:pt x="3623463" y="733552"/>
                  </a:cubicBezTo>
                  <a:lnTo>
                    <a:pt x="3623463" y="203200"/>
                  </a:lnTo>
                  <a:cubicBezTo>
                    <a:pt x="3623463" y="91148"/>
                    <a:pt x="3532302" y="0"/>
                    <a:pt x="3420263" y="0"/>
                  </a:cubicBezTo>
                  <a:close/>
                  <a:moveTo>
                    <a:pt x="25400" y="25400"/>
                  </a:moveTo>
                  <a:lnTo>
                    <a:pt x="2686698" y="25400"/>
                  </a:lnTo>
                  <a:lnTo>
                    <a:pt x="2686698" y="911352"/>
                  </a:lnTo>
                  <a:lnTo>
                    <a:pt x="25400" y="911352"/>
                  </a:lnTo>
                  <a:lnTo>
                    <a:pt x="25400" y="25400"/>
                  </a:lnTo>
                  <a:close/>
                  <a:moveTo>
                    <a:pt x="3598063" y="733552"/>
                  </a:moveTo>
                  <a:cubicBezTo>
                    <a:pt x="3598063" y="831596"/>
                    <a:pt x="3518307" y="911352"/>
                    <a:pt x="3420263" y="911352"/>
                  </a:cubicBezTo>
                  <a:lnTo>
                    <a:pt x="2712098" y="911352"/>
                  </a:lnTo>
                  <a:lnTo>
                    <a:pt x="2712098" y="25400"/>
                  </a:lnTo>
                  <a:lnTo>
                    <a:pt x="3420263" y="25400"/>
                  </a:lnTo>
                  <a:cubicBezTo>
                    <a:pt x="3518307" y="25400"/>
                    <a:pt x="3598063" y="105156"/>
                    <a:pt x="3598063" y="203200"/>
                  </a:cubicBezTo>
                  <a:lnTo>
                    <a:pt x="3598063" y="733552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32" id="32"/>
          <p:cNvSpPr/>
          <p:nvPr/>
        </p:nvSpPr>
        <p:spPr>
          <a:xfrm flipH="false" flipV="false" rot="-2012905">
            <a:off x="15248810" y="7521299"/>
            <a:ext cx="666081" cy="2261385"/>
          </a:xfrm>
          <a:custGeom>
            <a:avLst/>
            <a:gdLst/>
            <a:ahLst/>
            <a:cxnLst/>
            <a:rect r="r" b="b" t="t" l="l"/>
            <a:pathLst>
              <a:path h="2261385" w="666081">
                <a:moveTo>
                  <a:pt x="0" y="0"/>
                </a:moveTo>
                <a:lnTo>
                  <a:pt x="666081" y="0"/>
                </a:lnTo>
                <a:lnTo>
                  <a:pt x="666081" y="2261385"/>
                </a:lnTo>
                <a:lnTo>
                  <a:pt x="0" y="22613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6852690">
            <a:off x="345106" y="1134648"/>
            <a:ext cx="2532131" cy="653750"/>
          </a:xfrm>
          <a:custGeom>
            <a:avLst/>
            <a:gdLst/>
            <a:ahLst/>
            <a:cxnLst/>
            <a:rect r="r" b="b" t="t" l="l"/>
            <a:pathLst>
              <a:path h="653750" w="2532131">
                <a:moveTo>
                  <a:pt x="0" y="0"/>
                </a:moveTo>
                <a:lnTo>
                  <a:pt x="2532131" y="0"/>
                </a:lnTo>
                <a:lnTo>
                  <a:pt x="2532131" y="653750"/>
                </a:lnTo>
                <a:lnTo>
                  <a:pt x="0" y="65375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-2238066">
            <a:off x="9105528" y="3744355"/>
            <a:ext cx="2442717" cy="803876"/>
          </a:xfrm>
          <a:custGeom>
            <a:avLst/>
            <a:gdLst/>
            <a:ahLst/>
            <a:cxnLst/>
            <a:rect r="r" b="b" t="t" l="l"/>
            <a:pathLst>
              <a:path h="803876" w="2442717">
                <a:moveTo>
                  <a:pt x="0" y="0"/>
                </a:moveTo>
                <a:lnTo>
                  <a:pt x="2442717" y="0"/>
                </a:lnTo>
                <a:lnTo>
                  <a:pt x="2442717" y="803876"/>
                </a:lnTo>
                <a:lnTo>
                  <a:pt x="0" y="80387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2113894" y="3009676"/>
            <a:ext cx="7030106" cy="5803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Here is the hallway.</a:t>
            </a:r>
          </a:p>
          <a:p>
            <a:pPr algn="l">
              <a:lnSpc>
                <a:spcPts val="5750"/>
              </a:lnSpc>
            </a:pP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It is where I will walk quietly </a:t>
            </a:r>
          </a:p>
          <a:p>
            <a:pPr algn="l">
              <a:lnSpc>
                <a:spcPts val="5750"/>
              </a:lnSpc>
            </a:pPr>
            <a:r>
              <a:rPr lang="en-US" sz="5000" spc="95" b="true">
                <a:solidFill>
                  <a:srgbClr val="231F20"/>
                </a:solidFill>
                <a:latin typeface="TT Slabs Bold"/>
                <a:ea typeface="TT Slabs Bold"/>
                <a:cs typeface="TT Slabs Bold"/>
                <a:sym typeface="TT Slabs Bold"/>
              </a:rPr>
              <a:t>to go from one place to the next in my school.</a:t>
            </a:r>
          </a:p>
          <a:p>
            <a:pPr algn="l">
              <a:lnSpc>
                <a:spcPts val="5750"/>
              </a:lnSpc>
            </a:pPr>
          </a:p>
        </p:txBody>
      </p:sp>
      <p:sp>
        <p:nvSpPr>
          <p:cNvPr name="TextBox 36" id="36"/>
          <p:cNvSpPr txBox="true"/>
          <p:nvPr/>
        </p:nvSpPr>
        <p:spPr>
          <a:xfrm rot="0">
            <a:off x="10612380" y="5421025"/>
            <a:ext cx="4969471" cy="481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34"/>
              </a:lnSpc>
              <a:spcBef>
                <a:spcPct val="0"/>
              </a:spcBef>
            </a:pPr>
            <a:r>
              <a:rPr lang="en-US" sz="2810" i="true">
                <a:solidFill>
                  <a:srgbClr val="231F20"/>
                </a:solidFill>
                <a:latin typeface="TT Slabs Italics"/>
                <a:ea typeface="TT Slabs Italics"/>
                <a:cs typeface="TT Slabs Italics"/>
                <a:sym typeface="TT Slabs Italics"/>
              </a:rPr>
              <a:t>Insert photo of the hallway.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DAGgPQIsr8o</dc:identifier>
  <dcterms:modified xsi:type="dcterms:W3CDTF">2011-08-01T06:04:30Z</dcterms:modified>
  <cp:revision>1</cp:revision>
  <dc:title>Kindergarten Kits Social Narrative</dc:title>
</cp:coreProperties>
</file>