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7" d="100"/>
          <a:sy n="97" d="100"/>
        </p:scale>
        <p:origin x="-115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8B2CA9B-B3D3-48EC-98AC-E9B519F970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A21B149-BA7F-4E75-9124-AF8094207D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31943A4-F38B-4695-BD7E-411CF768D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B3FE7-1F3F-46EC-8847-C3840E460E1F}" type="datetimeFigureOut">
              <a:rPr lang="en-US" smtClean="0"/>
              <a:pPr/>
              <a:t>6/4/2021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4D401B5-BDC3-4564-A351-382A2C395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B412406-B25C-46EA-9EEC-428972786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9A83D-B127-437B-9285-E3E3722856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18992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C833019-D907-4F1B-A912-AE0AA2ED3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0116C6E-081D-475E-837D-4A7DC7F074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1E15A19-2EFD-42F3-A0B4-04B340049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B3FE7-1F3F-46EC-8847-C3840E460E1F}" type="datetimeFigureOut">
              <a:rPr lang="en-US" smtClean="0"/>
              <a:pPr/>
              <a:t>6/4/2021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A89272E-E9CD-47B8-B3FB-986A37942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21B149B-C888-4674-9553-5EC9DFC73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9A83D-B127-437B-9285-E3E3722856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82074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C9A5D33C-45C7-447C-89BA-E864518F2B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07AF861-C4AF-4507-9C1E-5122185A33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A888A30-488C-4F06-ABA5-2603E470E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B3FE7-1F3F-46EC-8847-C3840E460E1F}" type="datetimeFigureOut">
              <a:rPr lang="en-US" smtClean="0"/>
              <a:pPr/>
              <a:t>6/4/2021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9DBE6BC-F617-4C86-ADE5-182002AFE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3A5A17E-90EC-4057-91D5-F83CA72D2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9A83D-B127-437B-9285-E3E3722856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60429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8F8E2B4-9313-496A-86A1-68712E756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D7223AA-C163-4A3F-9E98-D7293310CD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9A2AA64-FFBA-4F29-BBA5-299E818B6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B3FE7-1F3F-46EC-8847-C3840E460E1F}" type="datetimeFigureOut">
              <a:rPr lang="en-US" smtClean="0"/>
              <a:pPr/>
              <a:t>6/4/2021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47338E7-97E1-41C7-9E31-B2657349D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F307DE6-312D-4042-A576-6991A5E4B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9A83D-B127-437B-9285-E3E3722856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96467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E22690A-4DA2-477D-B650-1AB515017E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58934B2-D812-405D-BAA7-8ED9FE9249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F35AEF7-634A-4934-A37D-96FCE3AA6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B3FE7-1F3F-46EC-8847-C3840E460E1F}" type="datetimeFigureOut">
              <a:rPr lang="en-US" smtClean="0"/>
              <a:pPr/>
              <a:t>6/4/2021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7856AF0-D934-46EA-AE65-952C5F0E6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804ECB8-98EE-4F0D-B060-B97639C45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9A83D-B127-437B-9285-E3E3722856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39810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D2A50D-990F-457A-8876-EF39E37AC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230B767-A78F-4493-83E0-7D5B40645B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AA49BF9-6D1C-452C-9457-5046165B2B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76739A5-C655-4B7F-B622-57009CE15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B3FE7-1F3F-46EC-8847-C3840E460E1F}" type="datetimeFigureOut">
              <a:rPr lang="en-US" smtClean="0"/>
              <a:pPr/>
              <a:t>6/4/2021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3678E11-3783-4C7A-8C3E-5BAD0638B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CFFA955-3F7B-443C-9672-FAA18B4F3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9A83D-B127-437B-9285-E3E3722856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30737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656AB5C-0D23-4F5A-8FD7-A1F0A78F85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C59141A-5521-48F7-B697-464AEA72C4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952625A-927B-4D59-B1BE-06C346C9AF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3EC0A77F-EAB2-41EC-9E0F-8ACB15D2AB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DA4ABEAE-BFED-4F58-9639-C6976F2D0F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4C38C2C1-5FF8-4E4E-8D89-A9B018ADD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B3FE7-1F3F-46EC-8847-C3840E460E1F}" type="datetimeFigureOut">
              <a:rPr lang="en-US" smtClean="0"/>
              <a:pPr/>
              <a:t>6/4/2021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B7132E75-5759-4340-8136-DEAE76F55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630148D3-0901-455F-93C1-34B7B444D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9A83D-B127-437B-9285-E3E3722856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91231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68DAA7-964D-4AE7-8046-ADB267B70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2CDD3DA9-EAE9-4E61-8BA4-B079ABCB13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B3FE7-1F3F-46EC-8847-C3840E460E1F}" type="datetimeFigureOut">
              <a:rPr lang="en-US" smtClean="0"/>
              <a:pPr/>
              <a:t>6/4/2021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B20A62C-CBE8-4C2A-B8DA-8189A0538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7836969-49D6-4B53-B407-BA5FEC135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9A83D-B127-437B-9285-E3E3722856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87765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9CFE2EC8-301F-4DC8-86DE-219CF3E2E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B3FE7-1F3F-46EC-8847-C3840E460E1F}" type="datetimeFigureOut">
              <a:rPr lang="en-US" smtClean="0"/>
              <a:pPr/>
              <a:t>6/4/2021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097498DA-AAC0-4567-A410-A2ED1E11D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110324B-2867-4F81-9DD2-107163938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9A83D-B127-437B-9285-E3E3722856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51149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A91891-3011-4C31-82D4-9447D2B4DF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463096A-DB3F-400B-B488-1946A413DC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338BDCA-E13D-42E8-945B-BEE9990191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09FFE90-97D6-4F67-92ED-669EF9995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B3FE7-1F3F-46EC-8847-C3840E460E1F}" type="datetimeFigureOut">
              <a:rPr lang="en-US" smtClean="0"/>
              <a:pPr/>
              <a:t>6/4/2021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1893633-B06C-4FE2-8382-19AFDDB70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6CB601A-0313-421E-800C-60B94BFA3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9A83D-B127-437B-9285-E3E3722856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87189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C77E26A-4DDC-4875-859C-1E67BEF9F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2F1A4EB3-BB7D-4228-94A0-37723018A9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05F345F-84B6-44CD-ACB8-15E4229EBC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A157433-7307-41C8-A77C-829DB45F8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B3FE7-1F3F-46EC-8847-C3840E460E1F}" type="datetimeFigureOut">
              <a:rPr lang="en-US" smtClean="0"/>
              <a:pPr/>
              <a:t>6/4/2021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6C20EB7-0173-44A7-8DFE-38B49E18B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754172C-B5A4-43E2-AB06-0F003A634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9A83D-B127-437B-9285-E3E3722856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11176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6191C8BE-C5BF-4B21-9FB3-EBFB96D6B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136582F-BFF5-408C-8AF6-6DDAA23732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ABF14E3-A2C9-4114-9827-77F8E03E67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6B3FE7-1F3F-46EC-8847-C3840E460E1F}" type="datetimeFigureOut">
              <a:rPr lang="en-US" smtClean="0"/>
              <a:pPr/>
              <a:t>6/4/2021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A34F73B-9094-4714-9991-A41B00A298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F3DD724-5067-4C25-B643-D295BBEAF2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69A83D-B127-437B-9285-E3E3722856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21348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B1DD20C-CEA1-4C23-84A9-C8F9C0A9824F}"/>
              </a:ext>
            </a:extLst>
          </p:cNvPr>
          <p:cNvSpPr txBox="1"/>
          <p:nvPr/>
        </p:nvSpPr>
        <p:spPr>
          <a:xfrm>
            <a:off x="490331" y="689317"/>
            <a:ext cx="47177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Time for independent work 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xmlns="" id="{69CB398A-8662-4790-B687-D7CD61B8DF79}"/>
              </a:ext>
            </a:extLst>
          </p:cNvPr>
          <p:cNvCxnSpPr/>
          <p:nvPr/>
        </p:nvCxnSpPr>
        <p:spPr>
          <a:xfrm>
            <a:off x="5992837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4BD2CE4-E8FE-479F-A37D-86D2B39C1E36}"/>
              </a:ext>
            </a:extLst>
          </p:cNvPr>
          <p:cNvSpPr txBox="1"/>
          <p:nvPr/>
        </p:nvSpPr>
        <p:spPr>
          <a:xfrm>
            <a:off x="6949849" y="689317"/>
            <a:ext cx="4332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Time for independent work </a:t>
            </a: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xmlns="" id="{19B63D1E-4A9B-4A78-80A3-8EAF9CD82F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37933285"/>
              </p:ext>
            </p:extLst>
          </p:nvPr>
        </p:nvGraphicFramePr>
        <p:xfrm>
          <a:off x="490331" y="1475039"/>
          <a:ext cx="4717770" cy="31499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06104">
                  <a:extLst>
                    <a:ext uri="{9D8B030D-6E8A-4147-A177-3AD203B41FA5}">
                      <a16:colId xmlns:a16="http://schemas.microsoft.com/office/drawing/2014/main" xmlns="" val="4124960003"/>
                    </a:ext>
                  </a:extLst>
                </a:gridCol>
                <a:gridCol w="4011666">
                  <a:extLst>
                    <a:ext uri="{9D8B030D-6E8A-4147-A177-3AD203B41FA5}">
                      <a16:colId xmlns:a16="http://schemas.microsoft.com/office/drawing/2014/main" xmlns="" val="27564660"/>
                    </a:ext>
                  </a:extLst>
                </a:gridCol>
              </a:tblGrid>
              <a:tr h="787492">
                <a:tc>
                  <a:txBody>
                    <a:bodyPr/>
                    <a:lstStyle/>
                    <a:p>
                      <a:r>
                        <a:rPr lang="en-US" sz="3600" dirty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Take out your pencil case 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853565249"/>
                  </a:ext>
                </a:extLst>
              </a:tr>
              <a:tr h="787492">
                <a:tc>
                  <a:txBody>
                    <a:bodyPr/>
                    <a:lstStyle/>
                    <a:p>
                      <a:r>
                        <a:rPr lang="en-US" sz="3600" dirty="0"/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Sit at desk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4222023092"/>
                  </a:ext>
                </a:extLst>
              </a:tr>
              <a:tr h="787492">
                <a:tc>
                  <a:txBody>
                    <a:bodyPr/>
                    <a:lstStyle/>
                    <a:p>
                      <a:r>
                        <a:rPr lang="en-US" sz="3600" dirty="0"/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Open your binder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245420053"/>
                  </a:ext>
                </a:extLst>
              </a:tr>
              <a:tr h="787492">
                <a:tc>
                  <a:txBody>
                    <a:bodyPr/>
                    <a:lstStyle/>
                    <a:p>
                      <a:r>
                        <a:rPr lang="en-US" sz="3600" dirty="0"/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Do your work: </a:t>
                      </a:r>
                    </a:p>
                    <a:p>
                      <a:r>
                        <a:rPr lang="en-US" sz="2000" dirty="0"/>
                        <a:t>1,2,3=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94999440"/>
                  </a:ext>
                </a:extLst>
              </a:tr>
            </a:tbl>
          </a:graphicData>
        </a:graphic>
      </p:graphicFrame>
      <p:grpSp>
        <p:nvGrpSpPr>
          <p:cNvPr id="9" name="Group 8">
            <a:extLst>
              <a:ext uri="{FF2B5EF4-FFF2-40B4-BE49-F238E27FC236}">
                <a16:creationId xmlns:a16="http://schemas.microsoft.com/office/drawing/2014/main" xmlns="" id="{7EA1CF9D-ECAC-493E-AC56-80FDE5B17DC2}"/>
              </a:ext>
            </a:extLst>
          </p:cNvPr>
          <p:cNvGrpSpPr/>
          <p:nvPr/>
        </p:nvGrpSpPr>
        <p:grpSpPr>
          <a:xfrm>
            <a:off x="2014329" y="4187686"/>
            <a:ext cx="329107" cy="282627"/>
            <a:chOff x="1122557" y="4849836"/>
            <a:chExt cx="832104" cy="832104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xmlns="" id="{0D3BAF40-935B-4B2C-9FA4-56484A997B06}"/>
                </a:ext>
              </a:extLst>
            </p:cNvPr>
            <p:cNvSpPr/>
            <p:nvPr/>
          </p:nvSpPr>
          <p:spPr>
            <a:xfrm>
              <a:off x="1122557" y="4849836"/>
              <a:ext cx="832104" cy="832104"/>
            </a:xfrm>
            <a:prstGeom prst="ellipse">
              <a:avLst/>
            </a:prstGeom>
            <a:solidFill>
              <a:srgbClr val="16F26A"/>
            </a:solidFill>
            <a:ln>
              <a:solidFill>
                <a:srgbClr val="16F26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Star: 5 Points 10">
              <a:extLst>
                <a:ext uri="{FF2B5EF4-FFF2-40B4-BE49-F238E27FC236}">
                  <a16:creationId xmlns:a16="http://schemas.microsoft.com/office/drawing/2014/main" xmlns="" id="{AA54B55A-8313-4DDA-8DE5-984ED676685A}"/>
                </a:ext>
              </a:extLst>
            </p:cNvPr>
            <p:cNvSpPr/>
            <p:nvPr/>
          </p:nvSpPr>
          <p:spPr>
            <a:xfrm>
              <a:off x="1266092" y="5008098"/>
              <a:ext cx="534573" cy="478302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12" name="Table 8">
            <a:extLst>
              <a:ext uri="{FF2B5EF4-FFF2-40B4-BE49-F238E27FC236}">
                <a16:creationId xmlns:a16="http://schemas.microsoft.com/office/drawing/2014/main" xmlns="" id="{08CFA861-AD02-4F87-91FF-02CA140B3E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73144502"/>
              </p:ext>
            </p:extLst>
          </p:nvPr>
        </p:nvGraphicFramePr>
        <p:xfrm>
          <a:off x="6732099" y="1475039"/>
          <a:ext cx="4717770" cy="31499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06104">
                  <a:extLst>
                    <a:ext uri="{9D8B030D-6E8A-4147-A177-3AD203B41FA5}">
                      <a16:colId xmlns:a16="http://schemas.microsoft.com/office/drawing/2014/main" xmlns="" val="4124960003"/>
                    </a:ext>
                  </a:extLst>
                </a:gridCol>
                <a:gridCol w="4011666">
                  <a:extLst>
                    <a:ext uri="{9D8B030D-6E8A-4147-A177-3AD203B41FA5}">
                      <a16:colId xmlns:a16="http://schemas.microsoft.com/office/drawing/2014/main" xmlns="" val="27564660"/>
                    </a:ext>
                  </a:extLst>
                </a:gridCol>
              </a:tblGrid>
              <a:tr h="787492">
                <a:tc>
                  <a:txBody>
                    <a:bodyPr/>
                    <a:lstStyle/>
                    <a:p>
                      <a:r>
                        <a:rPr lang="en-US" sz="3600" dirty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Take out your pencil case 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853565249"/>
                  </a:ext>
                </a:extLst>
              </a:tr>
              <a:tr h="787492">
                <a:tc>
                  <a:txBody>
                    <a:bodyPr/>
                    <a:lstStyle/>
                    <a:p>
                      <a:r>
                        <a:rPr lang="en-US" sz="3600" dirty="0"/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Sit at desk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4222023092"/>
                  </a:ext>
                </a:extLst>
              </a:tr>
              <a:tr h="787492">
                <a:tc>
                  <a:txBody>
                    <a:bodyPr/>
                    <a:lstStyle/>
                    <a:p>
                      <a:r>
                        <a:rPr lang="en-US" sz="3600" dirty="0"/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Open your binder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245420053"/>
                  </a:ext>
                </a:extLst>
              </a:tr>
              <a:tr h="787492">
                <a:tc>
                  <a:txBody>
                    <a:bodyPr/>
                    <a:lstStyle/>
                    <a:p>
                      <a:r>
                        <a:rPr lang="en-US" sz="3600" dirty="0"/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Do your work: </a:t>
                      </a:r>
                    </a:p>
                    <a:p>
                      <a:r>
                        <a:rPr lang="en-US" sz="2000" dirty="0"/>
                        <a:t>1,2,3=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94999440"/>
                  </a:ext>
                </a:extLst>
              </a:tr>
            </a:tbl>
          </a:graphicData>
        </a:graphic>
      </p:graphicFrame>
      <p:grpSp>
        <p:nvGrpSpPr>
          <p:cNvPr id="13" name="Group 12">
            <a:extLst>
              <a:ext uri="{FF2B5EF4-FFF2-40B4-BE49-F238E27FC236}">
                <a16:creationId xmlns:a16="http://schemas.microsoft.com/office/drawing/2014/main" xmlns="" id="{076E5FE7-B087-4B6A-97D9-E1B5B5F2AECC}"/>
              </a:ext>
            </a:extLst>
          </p:cNvPr>
          <p:cNvGrpSpPr/>
          <p:nvPr/>
        </p:nvGrpSpPr>
        <p:grpSpPr>
          <a:xfrm>
            <a:off x="8262729" y="4187686"/>
            <a:ext cx="329107" cy="282627"/>
            <a:chOff x="1122557" y="4849836"/>
            <a:chExt cx="832104" cy="832104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xmlns="" id="{65E4A9A4-392F-44F0-B806-011AA1041BB9}"/>
                </a:ext>
              </a:extLst>
            </p:cNvPr>
            <p:cNvSpPr/>
            <p:nvPr/>
          </p:nvSpPr>
          <p:spPr>
            <a:xfrm>
              <a:off x="1122557" y="4849836"/>
              <a:ext cx="832104" cy="832104"/>
            </a:xfrm>
            <a:prstGeom prst="ellipse">
              <a:avLst/>
            </a:prstGeom>
            <a:solidFill>
              <a:srgbClr val="16F26A"/>
            </a:solidFill>
            <a:ln>
              <a:solidFill>
                <a:srgbClr val="16F26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Star: 5 Points 14">
              <a:extLst>
                <a:ext uri="{FF2B5EF4-FFF2-40B4-BE49-F238E27FC236}">
                  <a16:creationId xmlns:a16="http://schemas.microsoft.com/office/drawing/2014/main" xmlns="" id="{02549F65-15B0-4F08-88F7-1D8C5D0ACF82}"/>
                </a:ext>
              </a:extLst>
            </p:cNvPr>
            <p:cNvSpPr/>
            <p:nvPr/>
          </p:nvSpPr>
          <p:spPr>
            <a:xfrm>
              <a:off x="1266092" y="5008098"/>
              <a:ext cx="534573" cy="478302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7" name="Picture 16" descr="A picture containing text, stationary&#10;&#10;Description automatically generated">
            <a:extLst>
              <a:ext uri="{FF2B5EF4-FFF2-40B4-BE49-F238E27FC236}">
                <a16:creationId xmlns:a16="http://schemas.microsoft.com/office/drawing/2014/main" xmlns="" id="{4C0B77F4-501B-4B88-B14D-1343F5E9F9D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43267" y="1606956"/>
            <a:ext cx="892559" cy="592905"/>
          </a:xfrm>
          <a:prstGeom prst="rect">
            <a:avLst/>
          </a:prstGeom>
        </p:spPr>
      </p:pic>
      <p:pic>
        <p:nvPicPr>
          <p:cNvPr id="18" name="Picture 17" descr="A picture containing text, stationary&#10;&#10;Description automatically generated">
            <a:extLst>
              <a:ext uri="{FF2B5EF4-FFF2-40B4-BE49-F238E27FC236}">
                <a16:creationId xmlns:a16="http://schemas.microsoft.com/office/drawing/2014/main" xmlns="" id="{8B64935C-17DF-4C7D-9CF3-329F4ED3B0D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334798" y="1606955"/>
            <a:ext cx="892559" cy="592905"/>
          </a:xfrm>
          <a:prstGeom prst="rect">
            <a:avLst/>
          </a:prstGeom>
        </p:spPr>
      </p:pic>
      <p:pic>
        <p:nvPicPr>
          <p:cNvPr id="20" name="Picture 19" descr="A picture containing text, seat, vector graphics&#10;&#10;Description automatically generated">
            <a:extLst>
              <a:ext uri="{FF2B5EF4-FFF2-40B4-BE49-F238E27FC236}">
                <a16:creationId xmlns:a16="http://schemas.microsoft.com/office/drawing/2014/main" xmlns="" id="{299D027C-D47E-430E-9057-7A869C20773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07914" y="2331778"/>
            <a:ext cx="563264" cy="594360"/>
          </a:xfrm>
          <a:prstGeom prst="rect">
            <a:avLst/>
          </a:prstGeom>
        </p:spPr>
      </p:pic>
      <p:pic>
        <p:nvPicPr>
          <p:cNvPr id="21" name="Picture 20" descr="A picture containing text, seat, vector graphics&#10;&#10;Description automatically generated">
            <a:extLst>
              <a:ext uri="{FF2B5EF4-FFF2-40B4-BE49-F238E27FC236}">
                <a16:creationId xmlns:a16="http://schemas.microsoft.com/office/drawing/2014/main" xmlns="" id="{82C42983-3653-4109-8940-CB74010F153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499445" y="2354759"/>
            <a:ext cx="563264" cy="594360"/>
          </a:xfrm>
          <a:prstGeom prst="rect">
            <a:avLst/>
          </a:prstGeom>
        </p:spPr>
      </p:pic>
      <p:pic>
        <p:nvPicPr>
          <p:cNvPr id="25" name="Picture 24" descr="Icon&#10;&#10;Description automatically generated">
            <a:extLst>
              <a:ext uri="{FF2B5EF4-FFF2-40B4-BE49-F238E27FC236}">
                <a16:creationId xmlns:a16="http://schemas.microsoft.com/office/drawing/2014/main" xmlns="" id="{E2B6B1BA-023D-4E19-96ED-AEA439151EB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77174" y="3131820"/>
            <a:ext cx="899872" cy="594360"/>
          </a:xfrm>
          <a:prstGeom prst="rect">
            <a:avLst/>
          </a:prstGeom>
        </p:spPr>
      </p:pic>
      <p:pic>
        <p:nvPicPr>
          <p:cNvPr id="26" name="Picture 25" descr="Icon&#10;&#10;Description automatically generated">
            <a:extLst>
              <a:ext uri="{FF2B5EF4-FFF2-40B4-BE49-F238E27FC236}">
                <a16:creationId xmlns:a16="http://schemas.microsoft.com/office/drawing/2014/main" xmlns="" id="{7671162E-44C7-4C1F-8A16-89020E0E380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382827" y="3131820"/>
            <a:ext cx="899872" cy="594360"/>
          </a:xfrm>
          <a:prstGeom prst="rect">
            <a:avLst/>
          </a:prstGeom>
        </p:spPr>
      </p:pic>
      <p:pic>
        <p:nvPicPr>
          <p:cNvPr id="28" name="Picture 27" descr="A picture containing text, vector graphics&#10;&#10;Description automatically generated">
            <a:extLst>
              <a:ext uri="{FF2B5EF4-FFF2-40B4-BE49-F238E27FC236}">
                <a16:creationId xmlns:a16="http://schemas.microsoft.com/office/drawing/2014/main" xmlns="" id="{3E36722D-85BE-4CAC-B92B-9489F453756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58274" y="3896749"/>
            <a:ext cx="389831" cy="686170"/>
          </a:xfrm>
          <a:prstGeom prst="rect">
            <a:avLst/>
          </a:prstGeom>
        </p:spPr>
      </p:pic>
      <p:pic>
        <p:nvPicPr>
          <p:cNvPr id="29" name="Picture 28" descr="A picture containing text, vector graphics&#10;&#10;Description automatically generated">
            <a:extLst>
              <a:ext uri="{FF2B5EF4-FFF2-40B4-BE49-F238E27FC236}">
                <a16:creationId xmlns:a16="http://schemas.microsoft.com/office/drawing/2014/main" xmlns="" id="{7BE536B5-5319-4332-8292-36B0B30F35D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663927" y="3878413"/>
            <a:ext cx="398782" cy="701926"/>
          </a:xfrm>
          <a:prstGeom prst="rect">
            <a:avLst/>
          </a:prstGeom>
        </p:spPr>
      </p:pic>
      <p:grpSp>
        <p:nvGrpSpPr>
          <p:cNvPr id="30" name="Group 29">
            <a:extLst>
              <a:ext uri="{FF2B5EF4-FFF2-40B4-BE49-F238E27FC236}">
                <a16:creationId xmlns:a16="http://schemas.microsoft.com/office/drawing/2014/main" xmlns="" id="{F6DE798E-9DD6-446F-B94E-0D04EC30B231}"/>
              </a:ext>
            </a:extLst>
          </p:cNvPr>
          <p:cNvGrpSpPr/>
          <p:nvPr/>
        </p:nvGrpSpPr>
        <p:grpSpPr>
          <a:xfrm>
            <a:off x="8578117" y="6022150"/>
            <a:ext cx="3210655" cy="515373"/>
            <a:chOff x="8892407" y="6134523"/>
            <a:chExt cx="3210655" cy="515373"/>
          </a:xfrm>
        </p:grpSpPr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xmlns="" id="{1E97BC9E-DAE2-48A4-B962-6253B0E68C12}"/>
                </a:ext>
              </a:extLst>
            </p:cNvPr>
            <p:cNvGrpSpPr/>
            <p:nvPr/>
          </p:nvGrpSpPr>
          <p:grpSpPr>
            <a:xfrm>
              <a:off x="10492557" y="6134523"/>
              <a:ext cx="1610505" cy="515373"/>
              <a:chOff x="1459752" y="6241367"/>
              <a:chExt cx="1610505" cy="515373"/>
            </a:xfrm>
          </p:grpSpPr>
          <p:sp>
            <p:nvSpPr>
              <p:cNvPr id="33" name="TextBox 1">
                <a:extLst>
                  <a:ext uri="{FF2B5EF4-FFF2-40B4-BE49-F238E27FC236}">
                    <a16:creationId xmlns:a16="http://schemas.microsoft.com/office/drawing/2014/main" xmlns="" id="{07AA64C8-8518-4FFC-8366-A5EA31637132}"/>
                  </a:ext>
                </a:extLst>
              </p:cNvPr>
              <p:cNvSpPr txBox="1"/>
              <p:nvPr/>
            </p:nvSpPr>
            <p:spPr>
              <a:xfrm>
                <a:off x="1459752" y="6439981"/>
                <a:ext cx="108137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200" dirty="0"/>
                  <a:t>Clipart by: </a:t>
                </a:r>
              </a:p>
            </p:txBody>
          </p:sp>
          <p:pic>
            <p:nvPicPr>
              <p:cNvPr id="34" name="Picture 33" descr="Logo, company name&#10;&#10;Description automatically generated">
                <a:extLst>
                  <a:ext uri="{FF2B5EF4-FFF2-40B4-BE49-F238E27FC236}">
                    <a16:creationId xmlns:a16="http://schemas.microsoft.com/office/drawing/2014/main" xmlns="" id="{BA69D103-470A-4C73-A946-871D19D0B46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tretch>
                <a:fillRect/>
              </a:stretch>
            </p:blipFill>
            <p:spPr>
              <a:xfrm>
                <a:off x="2195479" y="6241367"/>
                <a:ext cx="874778" cy="515373"/>
              </a:xfrm>
              <a:prstGeom prst="rect">
                <a:avLst/>
              </a:prstGeom>
            </p:spPr>
          </p:pic>
        </p:grpSp>
        <p:pic>
          <p:nvPicPr>
            <p:cNvPr id="32" name="Picture 31" descr="Text&#10;&#10;Description automatically generated">
              <a:extLst>
                <a:ext uri="{FF2B5EF4-FFF2-40B4-BE49-F238E27FC236}">
                  <a16:creationId xmlns:a16="http://schemas.microsoft.com/office/drawing/2014/main" xmlns="" id="{924A3101-E6FC-48C2-87F6-C642159F02F6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8892407" y="6325758"/>
              <a:ext cx="1493583" cy="31741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2360064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61</Words>
  <Application>Microsoft Office PowerPoint</Application>
  <PresentationFormat>Custom</PresentationFormat>
  <Paragraphs>21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C</cp:lastModifiedBy>
  <cp:revision>3</cp:revision>
  <dcterms:created xsi:type="dcterms:W3CDTF">2021-06-04T15:08:16Z</dcterms:created>
  <dcterms:modified xsi:type="dcterms:W3CDTF">2021-06-04T17:24:45Z</dcterms:modified>
</cp:coreProperties>
</file>