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F2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1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8EFB0C-6C07-4355-A527-86D3C4997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8EDA13-9966-4FFA-863A-BD9F76F50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B3CC-4777-4A3A-8340-9F2B3026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75E6F0-FABB-4FE7-A2C1-22355EF5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0800AC-7ED3-4186-9A47-F35EC15A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31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C9515-B50A-46BB-8478-7D484F11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9ED036-DBE2-4618-B4F4-16761CD83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A491C7-23ED-4EFB-A2E0-8EFF25FD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66668-4D66-4316-B936-69D4F333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75D7F8-E232-4185-8C84-5A302CF8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2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055CB99-89B8-4F67-8DBB-16339825E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B39C03-88B2-4378-B8E2-6E9F83463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AF2FD6-3367-4315-A360-240FF1CA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1433FF-E1A5-4642-A35F-5F1EE44C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232A7E-F468-4925-9BF7-98617AC0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41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E0888-6081-44E1-9E37-E4A648801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9CF816-9BCB-41D1-8529-453832BA5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E5CE21-8ECE-4DBD-9BE1-7725BCE2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6F3992-58B8-4BBE-9753-5586960D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9F4F-3C6C-4541-BCB7-341852F1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99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C780CE-7EB8-4FE6-8A2B-F7816630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67E160-374D-4C6C-982C-0FEA0207F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E29469-D652-40E0-AC1D-00FB4B15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A88884-41C9-4A93-AAD7-E40D9A2A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A780BE-435F-45C7-8CCC-803DF802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20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1EFC0A-6CA6-448D-9FA0-506EF8B6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77A1CE-0EF0-4776-B59F-CC9E0E983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7E7AB7-820D-44E4-BAEF-5B1DE336F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E7D315-291C-45AB-852E-186F887C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83C62A-133F-4C51-8E6F-C1F64D05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3BC884-B2A5-4FDB-BE3D-80E9D60F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78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09655-F29F-48B3-9A01-AC083FBE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B75B3E-15CC-4D69-BE74-DF27EC27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6D4186-5939-467D-9887-17A712E4A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C745187-AFD7-436E-9AB8-D0343DCF7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7C9B1B-C000-4F15-B977-49AD25673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E9E1736-4141-46B2-8373-DC84FC90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DC21BDD-A8E6-4F42-B063-A07AE54A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FFEC773-F165-4B1C-8ECB-3C201D2F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38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09A10B-632B-4720-B086-07A8B16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737B28A-4BFE-4461-9CAE-8FA6ACE1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1C9F96-CB75-4C20-8633-ECAA1DBA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16BFAE-71AD-4E07-A869-09A80E08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67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F63C4C-1874-441E-B2C0-DADCE022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F73E451-6D8A-4A44-96D7-A77D8628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CB4C0EA-0036-4E06-9711-1ED5F9D0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76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88F7D-8950-4E25-88DF-32B2C45C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65DF2-2CD1-44D3-8B3B-8C01B7070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8648F93-0C27-411B-9247-5DE732E85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DA57C4-642A-4F80-A47A-F232D861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486E37-8F90-432B-A779-5BB7BFB8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B39B86-3F63-4E59-9C76-A98B887A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65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B4D0A4-A4A4-4A93-92B3-E97297D9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1EC8BF-8A19-4E30-90AB-9102EDB9E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071493-C3B9-45F3-B378-8DFC4051C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6D21FE-8944-4EBC-89BA-DC5F9EFA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B9D44E-D009-4601-B447-0DCF63D6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E9B060-4804-491E-8D06-681723FB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81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1150D2-C086-4A93-BED2-B0C76D98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2A2547-B2A4-42CA-AB85-02377DCCC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5D6B27-D727-4EFC-8494-5134C598C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820819-5224-4CB4-A361-5BE56CF2A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9A72A-23A1-426F-ABE4-9EB1A3AE4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385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10BFDB06-CB2A-41C9-9295-49BA4AEA1560}"/>
              </a:ext>
            </a:extLst>
          </p:cNvPr>
          <p:cNvGrpSpPr/>
          <p:nvPr/>
        </p:nvGrpSpPr>
        <p:grpSpPr>
          <a:xfrm>
            <a:off x="274055" y="131067"/>
            <a:ext cx="7378760" cy="3291840"/>
            <a:chOff x="1000994" y="572939"/>
            <a:chExt cx="7891975" cy="329184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B5168AF2-E54A-4713-83B0-4356EC5648D3}"/>
                </a:ext>
              </a:extLst>
            </p:cNvPr>
            <p:cNvGrpSpPr/>
            <p:nvPr/>
          </p:nvGrpSpPr>
          <p:grpSpPr>
            <a:xfrm>
              <a:off x="1000994" y="572939"/>
              <a:ext cx="7891975" cy="3291840"/>
              <a:chOff x="849247" y="562388"/>
              <a:chExt cx="7891975" cy="329184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E7489E46-C77B-473A-8715-9102718230C9}"/>
                  </a:ext>
                </a:extLst>
              </p:cNvPr>
              <p:cNvSpPr/>
              <p:nvPr/>
            </p:nvSpPr>
            <p:spPr>
              <a:xfrm>
                <a:off x="849247" y="562388"/>
                <a:ext cx="7891975" cy="32918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extLst>
                  <a:ext uri="{C807C97D-BFC1-408E-A445-0C87EB9F89A2}">
                    <ask:lineSketchStyleProps xmlns:ask="http://schemas.microsoft.com/office/drawing/2018/sketchyshapes" xmlns="" sd="981765707">
                      <a:custGeom>
                        <a:avLst/>
                        <a:gdLst>
                          <a:gd name="connsiteX0" fmla="*/ 0 w 7891975"/>
                          <a:gd name="connsiteY0" fmla="*/ 0 h 3291840"/>
                          <a:gd name="connsiteX1" fmla="*/ 7891975 w 7891975"/>
                          <a:gd name="connsiteY1" fmla="*/ 0 h 3291840"/>
                          <a:gd name="connsiteX2" fmla="*/ 7891975 w 7891975"/>
                          <a:gd name="connsiteY2" fmla="*/ 3291840 h 3291840"/>
                          <a:gd name="connsiteX3" fmla="*/ 0 w 7891975"/>
                          <a:gd name="connsiteY3" fmla="*/ 3291840 h 3291840"/>
                          <a:gd name="connsiteX4" fmla="*/ 0 w 7891975"/>
                          <a:gd name="connsiteY4" fmla="*/ 0 h 329184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7891975" h="3291840" fill="none" extrusionOk="0">
                            <a:moveTo>
                              <a:pt x="0" y="0"/>
                            </a:moveTo>
                            <a:cubicBezTo>
                              <a:pt x="2725644" y="-33775"/>
                              <a:pt x="6961045" y="138873"/>
                              <a:pt x="7891975" y="0"/>
                            </a:cubicBezTo>
                            <a:cubicBezTo>
                              <a:pt x="7818204" y="603335"/>
                              <a:pt x="7736092" y="1795809"/>
                              <a:pt x="7891975" y="3291840"/>
                            </a:cubicBezTo>
                            <a:cubicBezTo>
                              <a:pt x="6227359" y="3154510"/>
                              <a:pt x="3115057" y="3153984"/>
                              <a:pt x="0" y="3291840"/>
                            </a:cubicBezTo>
                            <a:cubicBezTo>
                              <a:pt x="152408" y="2180936"/>
                              <a:pt x="73868" y="696273"/>
                              <a:pt x="0" y="0"/>
                            </a:cubicBezTo>
                            <a:close/>
                          </a:path>
                          <a:path w="7891975" h="3291840" stroke="0" extrusionOk="0">
                            <a:moveTo>
                              <a:pt x="0" y="0"/>
                            </a:moveTo>
                            <a:cubicBezTo>
                              <a:pt x="3230450" y="-101487"/>
                              <a:pt x="6374903" y="-162162"/>
                              <a:pt x="7891975" y="0"/>
                            </a:cubicBezTo>
                            <a:cubicBezTo>
                              <a:pt x="7952688" y="404301"/>
                              <a:pt x="7830903" y="2375910"/>
                              <a:pt x="7891975" y="3291840"/>
                            </a:cubicBezTo>
                            <a:cubicBezTo>
                              <a:pt x="5979022" y="3341905"/>
                              <a:pt x="1556239" y="3133391"/>
                              <a:pt x="0" y="3291840"/>
                            </a:cubicBezTo>
                            <a:cubicBezTo>
                              <a:pt x="-24452" y="2817289"/>
                              <a:pt x="-67663" y="675759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3716D579-C8DE-4B08-8432-BDC05DF02186}"/>
                  </a:ext>
                </a:extLst>
              </p:cNvPr>
              <p:cNvSpPr/>
              <p:nvPr/>
            </p:nvSpPr>
            <p:spPr>
              <a:xfrm>
                <a:off x="6253537" y="867031"/>
                <a:ext cx="1828800" cy="1828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xmlns="" id="{71EFBF5E-293D-40F8-ACDF-0A042D9DF37C}"/>
                  </a:ext>
                </a:extLst>
              </p:cNvPr>
              <p:cNvSpPr/>
              <p:nvPr/>
            </p:nvSpPr>
            <p:spPr>
              <a:xfrm>
                <a:off x="1247940" y="2177297"/>
                <a:ext cx="832104" cy="83099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xmlns="" id="{9647EEF2-FA42-4045-BC7B-EA919BF2FB03}"/>
                  </a:ext>
                </a:extLst>
              </p:cNvPr>
              <p:cNvSpPr/>
              <p:nvPr/>
            </p:nvSpPr>
            <p:spPr>
              <a:xfrm>
                <a:off x="2396773" y="2152625"/>
                <a:ext cx="832104" cy="83099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xmlns="" id="{108099C9-0346-477F-A64D-BB2C6C114584}"/>
                  </a:ext>
                </a:extLst>
              </p:cNvPr>
              <p:cNvSpPr/>
              <p:nvPr/>
            </p:nvSpPr>
            <p:spPr>
              <a:xfrm>
                <a:off x="3541683" y="2152626"/>
                <a:ext cx="832104" cy="83099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2E5F9654-D95C-4DA4-A10C-9CD23735E200}"/>
                  </a:ext>
                </a:extLst>
              </p:cNvPr>
              <p:cNvSpPr/>
              <p:nvPr/>
            </p:nvSpPr>
            <p:spPr>
              <a:xfrm>
                <a:off x="4669405" y="2152626"/>
                <a:ext cx="832104" cy="83099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862327D1-029A-4FA1-A4C7-47B22306FEDD}"/>
                </a:ext>
              </a:extLst>
            </p:cNvPr>
            <p:cNvSpPr txBox="1"/>
            <p:nvPr/>
          </p:nvSpPr>
          <p:spPr>
            <a:xfrm>
              <a:off x="1228405" y="824495"/>
              <a:ext cx="4651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/>
                <a:t>I am working for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6B3761A-8F97-431C-990A-4F01F4D7D0C2}"/>
              </a:ext>
            </a:extLst>
          </p:cNvPr>
          <p:cNvGrpSpPr/>
          <p:nvPr/>
        </p:nvGrpSpPr>
        <p:grpSpPr>
          <a:xfrm>
            <a:off x="307644" y="3560098"/>
            <a:ext cx="832104" cy="832104"/>
            <a:chOff x="1122557" y="4849836"/>
            <a:chExt cx="832104" cy="83210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7699FEDE-1B40-4DEB-A172-77D99D77E744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tar: 5 Points 14">
              <a:extLst>
                <a:ext uri="{FF2B5EF4-FFF2-40B4-BE49-F238E27FC236}">
                  <a16:creationId xmlns:a16="http://schemas.microsoft.com/office/drawing/2014/main" xmlns="" id="{C2CFD40C-296A-43D1-B0A8-8760E1B59B98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D91FB57-B80B-4AF2-8158-4751FB8F1EE6}"/>
              </a:ext>
            </a:extLst>
          </p:cNvPr>
          <p:cNvGrpSpPr/>
          <p:nvPr/>
        </p:nvGrpSpPr>
        <p:grpSpPr>
          <a:xfrm>
            <a:off x="1498081" y="3558697"/>
            <a:ext cx="832104" cy="832104"/>
            <a:chOff x="1122557" y="4849836"/>
            <a:chExt cx="832104" cy="83210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6D526EA9-BDF9-46B8-B7BB-1F238BFE9A06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tar: 5 Points 18">
              <a:extLst>
                <a:ext uri="{FF2B5EF4-FFF2-40B4-BE49-F238E27FC236}">
                  <a16:creationId xmlns:a16="http://schemas.microsoft.com/office/drawing/2014/main" xmlns="" id="{B24FB943-F6ED-49E1-BE4E-1974A46E774B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654E33A5-4EE0-470A-B6FA-E176C312DDC6}"/>
              </a:ext>
            </a:extLst>
          </p:cNvPr>
          <p:cNvGrpSpPr/>
          <p:nvPr/>
        </p:nvGrpSpPr>
        <p:grpSpPr>
          <a:xfrm>
            <a:off x="1476533" y="5643273"/>
            <a:ext cx="832104" cy="832104"/>
            <a:chOff x="1122557" y="4849836"/>
            <a:chExt cx="832104" cy="83210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28299DA4-4861-4A62-AACD-30866934D2BA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tar: 5 Points 21">
              <a:extLst>
                <a:ext uri="{FF2B5EF4-FFF2-40B4-BE49-F238E27FC236}">
                  <a16:creationId xmlns:a16="http://schemas.microsoft.com/office/drawing/2014/main" xmlns="" id="{26D499D9-C7F6-4E12-BD49-83D14BF837DE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364B362-7711-4A90-BB7C-AAF920643EF5}"/>
              </a:ext>
            </a:extLst>
          </p:cNvPr>
          <p:cNvGrpSpPr/>
          <p:nvPr/>
        </p:nvGrpSpPr>
        <p:grpSpPr>
          <a:xfrm>
            <a:off x="1500999" y="4575797"/>
            <a:ext cx="832104" cy="832104"/>
            <a:chOff x="1122557" y="4849836"/>
            <a:chExt cx="832104" cy="83210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9039CB03-D792-43E5-BDAC-05DB7B080DB1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tar: 5 Points 24">
              <a:extLst>
                <a:ext uri="{FF2B5EF4-FFF2-40B4-BE49-F238E27FC236}">
                  <a16:creationId xmlns:a16="http://schemas.microsoft.com/office/drawing/2014/main" xmlns="" id="{A42CEFB7-D355-4B57-A0AC-1CFF8D3854CD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A62B4A53-089A-4328-886F-6BA40A96A2EB}"/>
              </a:ext>
            </a:extLst>
          </p:cNvPr>
          <p:cNvGrpSpPr/>
          <p:nvPr/>
        </p:nvGrpSpPr>
        <p:grpSpPr>
          <a:xfrm>
            <a:off x="302413" y="4573009"/>
            <a:ext cx="832104" cy="832104"/>
            <a:chOff x="1122557" y="4849836"/>
            <a:chExt cx="832104" cy="83210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FBEE4F3C-92FA-4505-867D-D67C2242B766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tar: 5 Points 27">
              <a:extLst>
                <a:ext uri="{FF2B5EF4-FFF2-40B4-BE49-F238E27FC236}">
                  <a16:creationId xmlns:a16="http://schemas.microsoft.com/office/drawing/2014/main" xmlns="" id="{AA3BD915-8F99-4927-87C6-3419E5D6B72D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6DE277E7-53DB-482F-9AAC-9F1F9C543D6A}"/>
              </a:ext>
            </a:extLst>
          </p:cNvPr>
          <p:cNvGrpSpPr/>
          <p:nvPr/>
        </p:nvGrpSpPr>
        <p:grpSpPr>
          <a:xfrm>
            <a:off x="307644" y="5643273"/>
            <a:ext cx="832104" cy="832104"/>
            <a:chOff x="1122557" y="4849836"/>
            <a:chExt cx="832104" cy="832104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9F8B4A78-D42B-4C1B-AB07-8B3724EC4A27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xmlns="" id="{A2B13CCA-88E9-4C45-995B-222204C19089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xmlns="" id="{3D8C5292-7C9C-4706-BE2A-4E2EF7FDFA8F}"/>
              </a:ext>
            </a:extLst>
          </p:cNvPr>
          <p:cNvGrpSpPr/>
          <p:nvPr/>
        </p:nvGrpSpPr>
        <p:grpSpPr>
          <a:xfrm>
            <a:off x="3560018" y="4728873"/>
            <a:ext cx="1932099" cy="1828800"/>
            <a:chOff x="3588246" y="4735222"/>
            <a:chExt cx="1932099" cy="1828800"/>
          </a:xfrm>
          <a:noFill/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4485740A-20FE-4887-B2D8-B75F9B740D3F}"/>
                </a:ext>
              </a:extLst>
            </p:cNvPr>
            <p:cNvSpPr/>
            <p:nvPr/>
          </p:nvSpPr>
          <p:spPr>
            <a:xfrm>
              <a:off x="3588246" y="4735222"/>
              <a:ext cx="1828800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0" name="Graphic 49" descr="Star with solid fill">
              <a:extLst>
                <a:ext uri="{FF2B5EF4-FFF2-40B4-BE49-F238E27FC236}">
                  <a16:creationId xmlns:a16="http://schemas.microsoft.com/office/drawing/2014/main" xmlns="" id="{69C77237-F2DD-45C4-96FB-21FFAAAB2D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813720" y="4989061"/>
              <a:ext cx="1371600" cy="137160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90808D54-D80D-407E-80BF-58C1E5949ABB}"/>
                </a:ext>
              </a:extLst>
            </p:cNvPr>
            <p:cNvSpPr txBox="1"/>
            <p:nvPr/>
          </p:nvSpPr>
          <p:spPr>
            <a:xfrm>
              <a:off x="4096938" y="4744718"/>
              <a:ext cx="142340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special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xmlns="" id="{1D1F2EF6-BDD7-4C5F-918D-E4A35F2A601A}"/>
              </a:ext>
            </a:extLst>
          </p:cNvPr>
          <p:cNvGrpSpPr/>
          <p:nvPr/>
        </p:nvGrpSpPr>
        <p:grpSpPr>
          <a:xfrm>
            <a:off x="5753831" y="4735222"/>
            <a:ext cx="2059972" cy="1828800"/>
            <a:chOff x="5753831" y="4735222"/>
            <a:chExt cx="2059972" cy="182880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xmlns="" id="{36C5A1BB-045B-4BAF-BC52-42D14E0AC138}"/>
                </a:ext>
              </a:extLst>
            </p:cNvPr>
            <p:cNvGrpSpPr/>
            <p:nvPr/>
          </p:nvGrpSpPr>
          <p:grpSpPr>
            <a:xfrm>
              <a:off x="5753831" y="4735222"/>
              <a:ext cx="2059972" cy="1828800"/>
              <a:chOff x="5753831" y="4735222"/>
              <a:chExt cx="2059972" cy="1828800"/>
            </a:xfrm>
            <a:noFill/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0D6A7662-F235-4546-91BE-2D6FA100E2F0}"/>
                  </a:ext>
                </a:extLst>
              </p:cNvPr>
              <p:cNvSpPr/>
              <p:nvPr/>
            </p:nvSpPr>
            <p:spPr>
              <a:xfrm>
                <a:off x="5753831" y="4735222"/>
                <a:ext cx="1828800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xmlns="" id="{2A5ECA2A-7593-4411-B238-38CB66D216F7}"/>
                  </a:ext>
                </a:extLst>
              </p:cNvPr>
              <p:cNvSpPr txBox="1"/>
              <p:nvPr/>
            </p:nvSpPr>
            <p:spPr>
              <a:xfrm>
                <a:off x="6390396" y="4744718"/>
                <a:ext cx="1423407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walk</a:t>
                </a:r>
              </a:p>
            </p:txBody>
          </p:sp>
        </p:grpSp>
        <p:pic>
          <p:nvPicPr>
            <p:cNvPr id="3" name="Picture 2" descr="A picture containing text&#10;&#10;Description automatically generated">
              <a:extLst>
                <a:ext uri="{FF2B5EF4-FFF2-40B4-BE49-F238E27FC236}">
                  <a16:creationId xmlns:a16="http://schemas.microsoft.com/office/drawing/2014/main" xmlns="" id="{A77D0CD0-B5A8-458A-B458-08F71E6DE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53827" y="5058124"/>
              <a:ext cx="682950" cy="1332213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4294E76F-4D72-4DA7-82C8-9BCA469FF7F4}"/>
              </a:ext>
            </a:extLst>
          </p:cNvPr>
          <p:cNvGrpSpPr/>
          <p:nvPr/>
        </p:nvGrpSpPr>
        <p:grpSpPr>
          <a:xfrm>
            <a:off x="8144016" y="806904"/>
            <a:ext cx="1828800" cy="1828800"/>
            <a:chOff x="8105004" y="798121"/>
            <a:chExt cx="1828800" cy="182880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xmlns="" id="{BB2D27CC-A09D-4EF0-9D1C-83A8F50DE9DA}"/>
                </a:ext>
              </a:extLst>
            </p:cNvPr>
            <p:cNvGrpSpPr/>
            <p:nvPr/>
          </p:nvGrpSpPr>
          <p:grpSpPr>
            <a:xfrm>
              <a:off x="8105004" y="798121"/>
              <a:ext cx="1828800" cy="1828800"/>
              <a:chOff x="8105004" y="798121"/>
              <a:chExt cx="1828800" cy="1828800"/>
            </a:xfrm>
            <a:noFill/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DE10A826-8B1F-4EEC-9578-C014FDA76270}"/>
                  </a:ext>
                </a:extLst>
              </p:cNvPr>
              <p:cNvSpPr/>
              <p:nvPr/>
            </p:nvSpPr>
            <p:spPr>
              <a:xfrm>
                <a:off x="8105004" y="798121"/>
                <a:ext cx="1828800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xmlns="" id="{99347840-D8BF-444B-973C-BAA32E648642}"/>
                  </a:ext>
                </a:extLst>
              </p:cNvPr>
              <p:cNvSpPr txBox="1"/>
              <p:nvPr/>
            </p:nvSpPr>
            <p:spPr>
              <a:xfrm>
                <a:off x="8512728" y="798121"/>
                <a:ext cx="1094851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computer</a:t>
                </a:r>
              </a:p>
            </p:txBody>
          </p:sp>
        </p:grpSp>
        <p:pic>
          <p:nvPicPr>
            <p:cNvPr id="13" name="Picture 12" descr="A white computer with a blue screen&#10;&#10;Description automatically generated with low confidence">
              <a:extLst>
                <a:ext uri="{FF2B5EF4-FFF2-40B4-BE49-F238E27FC236}">
                  <a16:creationId xmlns:a16="http://schemas.microsoft.com/office/drawing/2014/main" xmlns="" id="{A8160C38-3025-47C0-AD4B-B681823ED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221070" y="1257160"/>
              <a:ext cx="1678166" cy="1119126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46E6C317-8C96-4EF7-829B-F16B1EF6307D}"/>
              </a:ext>
            </a:extLst>
          </p:cNvPr>
          <p:cNvGrpSpPr/>
          <p:nvPr/>
        </p:nvGrpSpPr>
        <p:grpSpPr>
          <a:xfrm>
            <a:off x="10089145" y="772379"/>
            <a:ext cx="1828800" cy="1854542"/>
            <a:chOff x="10089145" y="772379"/>
            <a:chExt cx="1828800" cy="1854542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xmlns="" id="{129931AD-52E9-4224-9089-FF6152FB9041}"/>
                </a:ext>
              </a:extLst>
            </p:cNvPr>
            <p:cNvGrpSpPr/>
            <p:nvPr/>
          </p:nvGrpSpPr>
          <p:grpSpPr>
            <a:xfrm>
              <a:off x="10089145" y="772379"/>
              <a:ext cx="1828800" cy="1854542"/>
              <a:chOff x="10089145" y="772379"/>
              <a:chExt cx="1828800" cy="1854542"/>
            </a:xfrm>
            <a:noFill/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F41FF15C-91E5-40FA-9266-967FB506F544}"/>
                  </a:ext>
                </a:extLst>
              </p:cNvPr>
              <p:cNvSpPr/>
              <p:nvPr/>
            </p:nvSpPr>
            <p:spPr>
              <a:xfrm>
                <a:off x="10089145" y="798121"/>
                <a:ext cx="1828800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B31D3230-7776-4FDA-8458-9EA783AA4BB5}"/>
                  </a:ext>
                </a:extLst>
              </p:cNvPr>
              <p:cNvSpPr txBox="1"/>
              <p:nvPr/>
            </p:nvSpPr>
            <p:spPr>
              <a:xfrm>
                <a:off x="10664917" y="772379"/>
                <a:ext cx="77146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book</a:t>
                </a:r>
              </a:p>
            </p:txBody>
          </p:sp>
        </p:grpSp>
        <p:pic>
          <p:nvPicPr>
            <p:cNvPr id="40" name="Picture 39" descr="Icon&#10;&#10;Description automatically generated">
              <a:extLst>
                <a:ext uri="{FF2B5EF4-FFF2-40B4-BE49-F238E27FC236}">
                  <a16:creationId xmlns:a16="http://schemas.microsoft.com/office/drawing/2014/main" xmlns="" id="{B480831E-780B-4854-BE1E-DAA9D7C72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247800" y="1292458"/>
              <a:ext cx="1511489" cy="998329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D45B2EB9-EC3A-47DF-B48B-9F809C395A50}"/>
              </a:ext>
            </a:extLst>
          </p:cNvPr>
          <p:cNvGrpSpPr/>
          <p:nvPr/>
        </p:nvGrpSpPr>
        <p:grpSpPr>
          <a:xfrm>
            <a:off x="8099357" y="2916536"/>
            <a:ext cx="1828800" cy="1828800"/>
            <a:chOff x="8099335" y="2915918"/>
            <a:chExt cx="1828800" cy="1828800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xmlns="" id="{F97AED5D-6ACB-43FC-BB95-6E8F1B170020}"/>
                </a:ext>
              </a:extLst>
            </p:cNvPr>
            <p:cNvGrpSpPr/>
            <p:nvPr/>
          </p:nvGrpSpPr>
          <p:grpSpPr>
            <a:xfrm>
              <a:off x="8099335" y="2915918"/>
              <a:ext cx="1828800" cy="1828800"/>
              <a:chOff x="8099335" y="2915918"/>
              <a:chExt cx="1828800" cy="1828800"/>
            </a:xfrm>
            <a:noFill/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176E4D23-91BD-4D7F-806C-D8B0060CE3C6}"/>
                  </a:ext>
                </a:extLst>
              </p:cNvPr>
              <p:cNvSpPr/>
              <p:nvPr/>
            </p:nvSpPr>
            <p:spPr>
              <a:xfrm>
                <a:off x="8099335" y="2915918"/>
                <a:ext cx="1828800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id="{04C8561B-BCB9-442A-A514-BF8B34237C80}"/>
                  </a:ext>
                </a:extLst>
              </p:cNvPr>
              <p:cNvSpPr txBox="1"/>
              <p:nvPr/>
            </p:nvSpPr>
            <p:spPr>
              <a:xfrm>
                <a:off x="8713290" y="2955780"/>
                <a:ext cx="863567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color</a:t>
                </a:r>
              </a:p>
            </p:txBody>
          </p:sp>
        </p:grpSp>
        <p:pic>
          <p:nvPicPr>
            <p:cNvPr id="43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FD6F3BDF-5F22-495A-A94E-C7466B4831A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355514" y="3364974"/>
              <a:ext cx="1409277" cy="1263312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3F3A3DEA-A732-4D4C-81E2-2891F33124EE}"/>
              </a:ext>
            </a:extLst>
          </p:cNvPr>
          <p:cNvGrpSpPr/>
          <p:nvPr/>
        </p:nvGrpSpPr>
        <p:grpSpPr>
          <a:xfrm>
            <a:off x="10089145" y="2915918"/>
            <a:ext cx="1828800" cy="1828800"/>
            <a:chOff x="10089145" y="2915918"/>
            <a:chExt cx="1828800" cy="1828800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4EA47D69-D638-4D36-8B8E-23C0BA2F4F50}"/>
                </a:ext>
              </a:extLst>
            </p:cNvPr>
            <p:cNvGrpSpPr/>
            <p:nvPr/>
          </p:nvGrpSpPr>
          <p:grpSpPr>
            <a:xfrm>
              <a:off x="10089145" y="2915918"/>
              <a:ext cx="1828800" cy="1828800"/>
              <a:chOff x="10089145" y="2915918"/>
              <a:chExt cx="1828800" cy="1828800"/>
            </a:xfrm>
            <a:noFill/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43DDCE93-169B-4E1F-80D2-825C223AF9F7}"/>
                  </a:ext>
                </a:extLst>
              </p:cNvPr>
              <p:cNvSpPr/>
              <p:nvPr/>
            </p:nvSpPr>
            <p:spPr>
              <a:xfrm>
                <a:off x="10089145" y="2915918"/>
                <a:ext cx="1828800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xmlns="" id="{DBD082E3-CF23-4A31-BF81-683126B5CD00}"/>
                  </a:ext>
                </a:extLst>
              </p:cNvPr>
              <p:cNvSpPr txBox="1"/>
              <p:nvPr/>
            </p:nvSpPr>
            <p:spPr>
              <a:xfrm>
                <a:off x="10664917" y="2942823"/>
                <a:ext cx="66379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toy</a:t>
                </a:r>
              </a:p>
            </p:txBody>
          </p:sp>
        </p:grpSp>
        <p:pic>
          <p:nvPicPr>
            <p:cNvPr id="47" name="Picture 46" descr="Shape&#10;&#10;Description automatically generated">
              <a:extLst>
                <a:ext uri="{FF2B5EF4-FFF2-40B4-BE49-F238E27FC236}">
                  <a16:creationId xmlns:a16="http://schemas.microsoft.com/office/drawing/2014/main" xmlns="" id="{7D432FED-A7CC-468E-9CB4-6DB6D3095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247800" y="3422907"/>
              <a:ext cx="1598458" cy="972110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8DFE78AC-84C6-41D5-9FCC-3D18022E6CB8}"/>
              </a:ext>
            </a:extLst>
          </p:cNvPr>
          <p:cNvGrpSpPr/>
          <p:nvPr/>
        </p:nvGrpSpPr>
        <p:grpSpPr>
          <a:xfrm>
            <a:off x="8578117" y="6022150"/>
            <a:ext cx="3210655" cy="515373"/>
            <a:chOff x="8892407" y="6134523"/>
            <a:chExt cx="3210655" cy="515373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xmlns="" id="{7335B67A-60AE-4C8C-816E-3A41CEA3FB2E}"/>
                </a:ext>
              </a:extLst>
            </p:cNvPr>
            <p:cNvGrpSpPr/>
            <p:nvPr/>
          </p:nvGrpSpPr>
          <p:grpSpPr>
            <a:xfrm>
              <a:off x="10492557" y="6134523"/>
              <a:ext cx="1610505" cy="515373"/>
              <a:chOff x="1459752" y="6241367"/>
              <a:chExt cx="1610505" cy="515373"/>
            </a:xfrm>
          </p:grpSpPr>
          <p:sp>
            <p:nvSpPr>
              <p:cNvPr id="73" name="TextBox 1">
                <a:extLst>
                  <a:ext uri="{FF2B5EF4-FFF2-40B4-BE49-F238E27FC236}">
                    <a16:creationId xmlns:a16="http://schemas.microsoft.com/office/drawing/2014/main" xmlns="" id="{C1AA34E0-A140-4070-9958-52222229D4F6}"/>
                  </a:ext>
                </a:extLst>
              </p:cNvPr>
              <p:cNvSpPr txBox="1"/>
              <p:nvPr/>
            </p:nvSpPr>
            <p:spPr>
              <a:xfrm>
                <a:off x="1459752" y="6439981"/>
                <a:ext cx="10813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/>
                  <a:t>Clipart by: </a:t>
                </a:r>
              </a:p>
            </p:txBody>
          </p:sp>
          <p:pic>
            <p:nvPicPr>
              <p:cNvPr id="74" name="Picture 73" descr="Logo, company name&#10;&#10;Description automatically generated">
                <a:extLst>
                  <a:ext uri="{FF2B5EF4-FFF2-40B4-BE49-F238E27FC236}">
                    <a16:creationId xmlns:a16="http://schemas.microsoft.com/office/drawing/2014/main" xmlns="" id="{008448FE-69AB-433D-97A6-161820508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5479" y="6241367"/>
                <a:ext cx="874778" cy="515373"/>
              </a:xfrm>
              <a:prstGeom prst="rect">
                <a:avLst/>
              </a:prstGeom>
            </p:spPr>
          </p:pic>
        </p:grpSp>
        <p:pic>
          <p:nvPicPr>
            <p:cNvPr id="72" name="Picture 71" descr="Text&#10;&#10;Description automatically generated">
              <a:extLst>
                <a:ext uri="{FF2B5EF4-FFF2-40B4-BE49-F238E27FC236}">
                  <a16:creationId xmlns:a16="http://schemas.microsoft.com/office/drawing/2014/main" xmlns="" id="{463712C8-D6F6-46F9-8E31-93B6D7B90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92407" y="6325758"/>
              <a:ext cx="1493583" cy="317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17383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10BFDB06-CB2A-41C9-9295-49BA4AEA1560}"/>
              </a:ext>
            </a:extLst>
          </p:cNvPr>
          <p:cNvGrpSpPr/>
          <p:nvPr/>
        </p:nvGrpSpPr>
        <p:grpSpPr>
          <a:xfrm>
            <a:off x="232317" y="145275"/>
            <a:ext cx="7378760" cy="3291840"/>
            <a:chOff x="1000994" y="572939"/>
            <a:chExt cx="7891975" cy="329184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B5168AF2-E54A-4713-83B0-4356EC5648D3}"/>
                </a:ext>
              </a:extLst>
            </p:cNvPr>
            <p:cNvGrpSpPr/>
            <p:nvPr/>
          </p:nvGrpSpPr>
          <p:grpSpPr>
            <a:xfrm>
              <a:off x="1000994" y="572939"/>
              <a:ext cx="7891975" cy="3291840"/>
              <a:chOff x="849247" y="562388"/>
              <a:chExt cx="7891975" cy="329184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E7489E46-C77B-473A-8715-9102718230C9}"/>
                  </a:ext>
                </a:extLst>
              </p:cNvPr>
              <p:cNvSpPr/>
              <p:nvPr/>
            </p:nvSpPr>
            <p:spPr>
              <a:xfrm>
                <a:off x="849247" y="562388"/>
                <a:ext cx="7891975" cy="32918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extLst>
                  <a:ext uri="{C807C97D-BFC1-408E-A445-0C87EB9F89A2}">
                    <ask:lineSketchStyleProps xmlns:ask="http://schemas.microsoft.com/office/drawing/2018/sketchyshapes" xmlns="" sd="981765707">
                      <a:custGeom>
                        <a:avLst/>
                        <a:gdLst>
                          <a:gd name="connsiteX0" fmla="*/ 0 w 7891975"/>
                          <a:gd name="connsiteY0" fmla="*/ 0 h 3291840"/>
                          <a:gd name="connsiteX1" fmla="*/ 7891975 w 7891975"/>
                          <a:gd name="connsiteY1" fmla="*/ 0 h 3291840"/>
                          <a:gd name="connsiteX2" fmla="*/ 7891975 w 7891975"/>
                          <a:gd name="connsiteY2" fmla="*/ 3291840 h 3291840"/>
                          <a:gd name="connsiteX3" fmla="*/ 0 w 7891975"/>
                          <a:gd name="connsiteY3" fmla="*/ 3291840 h 3291840"/>
                          <a:gd name="connsiteX4" fmla="*/ 0 w 7891975"/>
                          <a:gd name="connsiteY4" fmla="*/ 0 h 329184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7891975" h="3291840" fill="none" extrusionOk="0">
                            <a:moveTo>
                              <a:pt x="0" y="0"/>
                            </a:moveTo>
                            <a:cubicBezTo>
                              <a:pt x="2725644" y="-33775"/>
                              <a:pt x="6961045" y="138873"/>
                              <a:pt x="7891975" y="0"/>
                            </a:cubicBezTo>
                            <a:cubicBezTo>
                              <a:pt x="7818204" y="603335"/>
                              <a:pt x="7736092" y="1795809"/>
                              <a:pt x="7891975" y="3291840"/>
                            </a:cubicBezTo>
                            <a:cubicBezTo>
                              <a:pt x="6227359" y="3154510"/>
                              <a:pt x="3115057" y="3153984"/>
                              <a:pt x="0" y="3291840"/>
                            </a:cubicBezTo>
                            <a:cubicBezTo>
                              <a:pt x="152408" y="2180936"/>
                              <a:pt x="73868" y="696273"/>
                              <a:pt x="0" y="0"/>
                            </a:cubicBezTo>
                            <a:close/>
                          </a:path>
                          <a:path w="7891975" h="3291840" stroke="0" extrusionOk="0">
                            <a:moveTo>
                              <a:pt x="0" y="0"/>
                            </a:moveTo>
                            <a:cubicBezTo>
                              <a:pt x="3230450" y="-101487"/>
                              <a:pt x="6374903" y="-162162"/>
                              <a:pt x="7891975" y="0"/>
                            </a:cubicBezTo>
                            <a:cubicBezTo>
                              <a:pt x="7952688" y="404301"/>
                              <a:pt x="7830903" y="2375910"/>
                              <a:pt x="7891975" y="3291840"/>
                            </a:cubicBezTo>
                            <a:cubicBezTo>
                              <a:pt x="5979022" y="3341905"/>
                              <a:pt x="1556239" y="3133391"/>
                              <a:pt x="0" y="3291840"/>
                            </a:cubicBezTo>
                            <a:cubicBezTo>
                              <a:pt x="-24452" y="2817289"/>
                              <a:pt x="-67663" y="675759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3716D579-C8DE-4B08-8432-BDC05DF02186}"/>
                  </a:ext>
                </a:extLst>
              </p:cNvPr>
              <p:cNvSpPr/>
              <p:nvPr/>
            </p:nvSpPr>
            <p:spPr>
              <a:xfrm>
                <a:off x="6253537" y="867031"/>
                <a:ext cx="1828800" cy="1828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xmlns="" id="{71EFBF5E-293D-40F8-ACDF-0A042D9DF37C}"/>
                  </a:ext>
                </a:extLst>
              </p:cNvPr>
              <p:cNvSpPr/>
              <p:nvPr/>
            </p:nvSpPr>
            <p:spPr>
              <a:xfrm>
                <a:off x="1247940" y="2177297"/>
                <a:ext cx="832104" cy="83099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xmlns="" id="{9647EEF2-FA42-4045-BC7B-EA919BF2FB03}"/>
                  </a:ext>
                </a:extLst>
              </p:cNvPr>
              <p:cNvSpPr/>
              <p:nvPr/>
            </p:nvSpPr>
            <p:spPr>
              <a:xfrm>
                <a:off x="2396773" y="2152625"/>
                <a:ext cx="832104" cy="83099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xmlns="" id="{108099C9-0346-477F-A64D-BB2C6C114584}"/>
                  </a:ext>
                </a:extLst>
              </p:cNvPr>
              <p:cNvSpPr/>
              <p:nvPr/>
            </p:nvSpPr>
            <p:spPr>
              <a:xfrm>
                <a:off x="3541683" y="2152626"/>
                <a:ext cx="832104" cy="83099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2E5F9654-D95C-4DA4-A10C-9CD23735E200}"/>
                  </a:ext>
                </a:extLst>
              </p:cNvPr>
              <p:cNvSpPr/>
              <p:nvPr/>
            </p:nvSpPr>
            <p:spPr>
              <a:xfrm>
                <a:off x="4669405" y="2152626"/>
                <a:ext cx="832104" cy="83099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862327D1-029A-4FA1-A4C7-47B22306FEDD}"/>
                </a:ext>
              </a:extLst>
            </p:cNvPr>
            <p:cNvSpPr txBox="1"/>
            <p:nvPr/>
          </p:nvSpPr>
          <p:spPr>
            <a:xfrm>
              <a:off x="1228405" y="824495"/>
              <a:ext cx="4651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/>
                <a:t>I am working for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6B3761A-8F97-431C-990A-4F01F4D7D0C2}"/>
              </a:ext>
            </a:extLst>
          </p:cNvPr>
          <p:cNvGrpSpPr/>
          <p:nvPr/>
        </p:nvGrpSpPr>
        <p:grpSpPr>
          <a:xfrm>
            <a:off x="307644" y="3560098"/>
            <a:ext cx="832104" cy="832104"/>
            <a:chOff x="1122557" y="4849836"/>
            <a:chExt cx="832104" cy="83210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7699FEDE-1B40-4DEB-A172-77D99D77E744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tar: 5 Points 14">
              <a:extLst>
                <a:ext uri="{FF2B5EF4-FFF2-40B4-BE49-F238E27FC236}">
                  <a16:creationId xmlns:a16="http://schemas.microsoft.com/office/drawing/2014/main" xmlns="" id="{C2CFD40C-296A-43D1-B0A8-8760E1B59B98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D91FB57-B80B-4AF2-8158-4751FB8F1EE6}"/>
              </a:ext>
            </a:extLst>
          </p:cNvPr>
          <p:cNvGrpSpPr/>
          <p:nvPr/>
        </p:nvGrpSpPr>
        <p:grpSpPr>
          <a:xfrm>
            <a:off x="1498081" y="3558697"/>
            <a:ext cx="832104" cy="832104"/>
            <a:chOff x="1122557" y="4849836"/>
            <a:chExt cx="832104" cy="83210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6D526EA9-BDF9-46B8-B7BB-1F238BFE9A06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tar: 5 Points 18">
              <a:extLst>
                <a:ext uri="{FF2B5EF4-FFF2-40B4-BE49-F238E27FC236}">
                  <a16:creationId xmlns:a16="http://schemas.microsoft.com/office/drawing/2014/main" xmlns="" id="{B24FB943-F6ED-49E1-BE4E-1974A46E774B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654E33A5-4EE0-470A-B6FA-E176C312DDC6}"/>
              </a:ext>
            </a:extLst>
          </p:cNvPr>
          <p:cNvGrpSpPr/>
          <p:nvPr/>
        </p:nvGrpSpPr>
        <p:grpSpPr>
          <a:xfrm>
            <a:off x="1476533" y="5643273"/>
            <a:ext cx="832104" cy="832104"/>
            <a:chOff x="1122557" y="4849836"/>
            <a:chExt cx="832104" cy="83210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28299DA4-4861-4A62-AACD-30866934D2BA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tar: 5 Points 21">
              <a:extLst>
                <a:ext uri="{FF2B5EF4-FFF2-40B4-BE49-F238E27FC236}">
                  <a16:creationId xmlns:a16="http://schemas.microsoft.com/office/drawing/2014/main" xmlns="" id="{26D499D9-C7F6-4E12-BD49-83D14BF837DE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364B362-7711-4A90-BB7C-AAF920643EF5}"/>
              </a:ext>
            </a:extLst>
          </p:cNvPr>
          <p:cNvGrpSpPr/>
          <p:nvPr/>
        </p:nvGrpSpPr>
        <p:grpSpPr>
          <a:xfrm>
            <a:off x="1500999" y="4575797"/>
            <a:ext cx="832104" cy="832104"/>
            <a:chOff x="1122557" y="4849836"/>
            <a:chExt cx="832104" cy="83210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9039CB03-D792-43E5-BDAC-05DB7B080DB1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tar: 5 Points 24">
              <a:extLst>
                <a:ext uri="{FF2B5EF4-FFF2-40B4-BE49-F238E27FC236}">
                  <a16:creationId xmlns:a16="http://schemas.microsoft.com/office/drawing/2014/main" xmlns="" id="{A42CEFB7-D355-4B57-A0AC-1CFF8D3854CD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A62B4A53-089A-4328-886F-6BA40A96A2EB}"/>
              </a:ext>
            </a:extLst>
          </p:cNvPr>
          <p:cNvGrpSpPr/>
          <p:nvPr/>
        </p:nvGrpSpPr>
        <p:grpSpPr>
          <a:xfrm>
            <a:off x="302413" y="4573009"/>
            <a:ext cx="832104" cy="832104"/>
            <a:chOff x="1122557" y="4849836"/>
            <a:chExt cx="832104" cy="83210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FBEE4F3C-92FA-4505-867D-D67C2242B766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tar: 5 Points 27">
              <a:extLst>
                <a:ext uri="{FF2B5EF4-FFF2-40B4-BE49-F238E27FC236}">
                  <a16:creationId xmlns:a16="http://schemas.microsoft.com/office/drawing/2014/main" xmlns="" id="{AA3BD915-8F99-4927-87C6-3419E5D6B72D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6DE277E7-53DB-482F-9AAC-9F1F9C543D6A}"/>
              </a:ext>
            </a:extLst>
          </p:cNvPr>
          <p:cNvGrpSpPr/>
          <p:nvPr/>
        </p:nvGrpSpPr>
        <p:grpSpPr>
          <a:xfrm>
            <a:off x="307644" y="5643273"/>
            <a:ext cx="832104" cy="832104"/>
            <a:chOff x="1122557" y="4849836"/>
            <a:chExt cx="832104" cy="832104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9F8B4A78-D42B-4C1B-AB07-8B3724EC4A27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xmlns="" id="{A2B13CCA-88E9-4C45-995B-222204C19089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4485740A-20FE-4887-B2D8-B75F9B740D3F}"/>
              </a:ext>
            </a:extLst>
          </p:cNvPr>
          <p:cNvSpPr/>
          <p:nvPr/>
        </p:nvSpPr>
        <p:spPr>
          <a:xfrm>
            <a:off x="3560018" y="4728873"/>
            <a:ext cx="18288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0D6A7662-F235-4546-91BE-2D6FA100E2F0}"/>
              </a:ext>
            </a:extLst>
          </p:cNvPr>
          <p:cNvSpPr/>
          <p:nvPr/>
        </p:nvSpPr>
        <p:spPr>
          <a:xfrm>
            <a:off x="5753831" y="4735222"/>
            <a:ext cx="18288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BB2D27CC-A09D-4EF0-9D1C-83A8F50DE9DA}"/>
              </a:ext>
            </a:extLst>
          </p:cNvPr>
          <p:cNvGrpSpPr/>
          <p:nvPr/>
        </p:nvGrpSpPr>
        <p:grpSpPr>
          <a:xfrm>
            <a:off x="8118703" y="806904"/>
            <a:ext cx="1912277" cy="1828800"/>
            <a:chOff x="8079691" y="798121"/>
            <a:chExt cx="1912277" cy="1828800"/>
          </a:xfrm>
          <a:noFill/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DE10A826-8B1F-4EEC-9578-C014FDA76270}"/>
                </a:ext>
              </a:extLst>
            </p:cNvPr>
            <p:cNvSpPr/>
            <p:nvPr/>
          </p:nvSpPr>
          <p:spPr>
            <a:xfrm>
              <a:off x="8105004" y="798121"/>
              <a:ext cx="1828800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99347840-D8BF-444B-973C-BAA32E648642}"/>
                </a:ext>
              </a:extLst>
            </p:cNvPr>
            <p:cNvSpPr txBox="1"/>
            <p:nvPr/>
          </p:nvSpPr>
          <p:spPr>
            <a:xfrm>
              <a:off x="8079691" y="798121"/>
              <a:ext cx="191227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Insert item here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129931AD-52E9-4224-9089-FF6152FB9041}"/>
              </a:ext>
            </a:extLst>
          </p:cNvPr>
          <p:cNvGrpSpPr/>
          <p:nvPr/>
        </p:nvGrpSpPr>
        <p:grpSpPr>
          <a:xfrm>
            <a:off x="10089145" y="772379"/>
            <a:ext cx="1828800" cy="1854542"/>
            <a:chOff x="10089145" y="772379"/>
            <a:chExt cx="1828800" cy="1854542"/>
          </a:xfrm>
          <a:noFill/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F41FF15C-91E5-40FA-9266-967FB506F544}"/>
                </a:ext>
              </a:extLst>
            </p:cNvPr>
            <p:cNvSpPr/>
            <p:nvPr/>
          </p:nvSpPr>
          <p:spPr>
            <a:xfrm>
              <a:off x="10089145" y="798121"/>
              <a:ext cx="1828800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B31D3230-7776-4FDA-8458-9EA783AA4BB5}"/>
                </a:ext>
              </a:extLst>
            </p:cNvPr>
            <p:cNvSpPr txBox="1"/>
            <p:nvPr/>
          </p:nvSpPr>
          <p:spPr>
            <a:xfrm>
              <a:off x="10664917" y="772379"/>
              <a:ext cx="77146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76E4D23-91BD-4D7F-806C-D8B0060CE3C6}"/>
              </a:ext>
            </a:extLst>
          </p:cNvPr>
          <p:cNvSpPr/>
          <p:nvPr/>
        </p:nvSpPr>
        <p:spPr>
          <a:xfrm>
            <a:off x="8099335" y="2915918"/>
            <a:ext cx="18288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43DDCE93-169B-4E1F-80D2-825C223AF9F7}"/>
              </a:ext>
            </a:extLst>
          </p:cNvPr>
          <p:cNvSpPr/>
          <p:nvPr/>
        </p:nvSpPr>
        <p:spPr>
          <a:xfrm>
            <a:off x="10089145" y="2915918"/>
            <a:ext cx="18288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99656EBA-0351-451C-B30E-57E1067D8857}"/>
              </a:ext>
            </a:extLst>
          </p:cNvPr>
          <p:cNvSpPr txBox="1"/>
          <p:nvPr/>
        </p:nvSpPr>
        <p:spPr>
          <a:xfrm>
            <a:off x="10011612" y="2914900"/>
            <a:ext cx="19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item here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CD67FC6C-A350-4395-B0E7-D4AF3467A2B6}"/>
              </a:ext>
            </a:extLst>
          </p:cNvPr>
          <p:cNvSpPr txBox="1"/>
          <p:nvPr/>
        </p:nvSpPr>
        <p:spPr>
          <a:xfrm>
            <a:off x="10047406" y="832646"/>
            <a:ext cx="19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item here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FDCE395C-6F0D-4624-9E49-3B5E811D2676}"/>
              </a:ext>
            </a:extLst>
          </p:cNvPr>
          <p:cNvSpPr txBox="1"/>
          <p:nvPr/>
        </p:nvSpPr>
        <p:spPr>
          <a:xfrm>
            <a:off x="8060539" y="2942836"/>
            <a:ext cx="19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item here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B185499C-351C-4296-A7B2-CE10128AF08B}"/>
              </a:ext>
            </a:extLst>
          </p:cNvPr>
          <p:cNvSpPr txBox="1"/>
          <p:nvPr/>
        </p:nvSpPr>
        <p:spPr>
          <a:xfrm>
            <a:off x="5712092" y="4744718"/>
            <a:ext cx="19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item here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E116C53F-E1E6-4E92-9BA7-439C2D339F6F}"/>
              </a:ext>
            </a:extLst>
          </p:cNvPr>
          <p:cNvSpPr txBox="1"/>
          <p:nvPr/>
        </p:nvSpPr>
        <p:spPr>
          <a:xfrm>
            <a:off x="3569394" y="4744718"/>
            <a:ext cx="191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item here 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8DFE78AC-84C6-41D5-9FCC-3D18022E6CB8}"/>
              </a:ext>
            </a:extLst>
          </p:cNvPr>
          <p:cNvGrpSpPr/>
          <p:nvPr/>
        </p:nvGrpSpPr>
        <p:grpSpPr>
          <a:xfrm>
            <a:off x="8749028" y="6050666"/>
            <a:ext cx="3210655" cy="515373"/>
            <a:chOff x="8892407" y="6134523"/>
            <a:chExt cx="3210655" cy="515373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xmlns="" id="{7335B67A-60AE-4C8C-816E-3A41CEA3FB2E}"/>
                </a:ext>
              </a:extLst>
            </p:cNvPr>
            <p:cNvGrpSpPr/>
            <p:nvPr/>
          </p:nvGrpSpPr>
          <p:grpSpPr>
            <a:xfrm>
              <a:off x="10492557" y="6134523"/>
              <a:ext cx="1610505" cy="515373"/>
              <a:chOff x="1459752" y="6241367"/>
              <a:chExt cx="1610505" cy="515373"/>
            </a:xfrm>
          </p:grpSpPr>
          <p:sp>
            <p:nvSpPr>
              <p:cNvPr id="51" name="TextBox 1">
                <a:extLst>
                  <a:ext uri="{FF2B5EF4-FFF2-40B4-BE49-F238E27FC236}">
                    <a16:creationId xmlns:a16="http://schemas.microsoft.com/office/drawing/2014/main" xmlns="" id="{C1AA34E0-A140-4070-9958-52222229D4F6}"/>
                  </a:ext>
                </a:extLst>
              </p:cNvPr>
              <p:cNvSpPr txBox="1"/>
              <p:nvPr/>
            </p:nvSpPr>
            <p:spPr>
              <a:xfrm>
                <a:off x="1459752" y="6439981"/>
                <a:ext cx="10813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/>
                  <a:t>Clipart by: </a:t>
                </a:r>
              </a:p>
            </p:txBody>
          </p:sp>
          <p:pic>
            <p:nvPicPr>
              <p:cNvPr id="52" name="Picture 51" descr="Logo, company name&#10;&#10;Description automatically generated">
                <a:extLst>
                  <a:ext uri="{FF2B5EF4-FFF2-40B4-BE49-F238E27FC236}">
                    <a16:creationId xmlns:a16="http://schemas.microsoft.com/office/drawing/2014/main" xmlns="" id="{008448FE-69AB-433D-97A6-161820508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5479" y="6241367"/>
                <a:ext cx="874778" cy="515373"/>
              </a:xfrm>
              <a:prstGeom prst="rect">
                <a:avLst/>
              </a:prstGeom>
            </p:spPr>
          </p:pic>
        </p:grpSp>
        <p:pic>
          <p:nvPicPr>
            <p:cNvPr id="50" name="Picture 49" descr="Text&#10;&#10;Description automatically generated">
              <a:extLst>
                <a:ext uri="{FF2B5EF4-FFF2-40B4-BE49-F238E27FC236}">
                  <a16:creationId xmlns:a16="http://schemas.microsoft.com/office/drawing/2014/main" xmlns="" id="{463712C8-D6F6-46F9-8E31-93B6D7B90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92407" y="6325758"/>
              <a:ext cx="1493583" cy="317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06152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38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</cp:lastModifiedBy>
  <cp:revision>16</cp:revision>
  <dcterms:created xsi:type="dcterms:W3CDTF">2021-02-03T14:28:37Z</dcterms:created>
  <dcterms:modified xsi:type="dcterms:W3CDTF">2021-06-03T17:59:27Z</dcterms:modified>
</cp:coreProperties>
</file>