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svg" ContentType="image/svg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6F26A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97" d="100"/>
          <a:sy n="97" d="100"/>
        </p:scale>
        <p:origin x="-1110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D8EFB0C-6C07-4355-A527-86D3C499763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168EDA13-9966-4FFA-863A-BD9F76F5079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202DB3CC-4777-4A3A-8340-9F2B302638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8E49A3-7867-49CE-89AC-52277F97C390}" type="datetimeFigureOut">
              <a:rPr lang="en-US" smtClean="0"/>
              <a:pPr/>
              <a:t>6/3/2021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DD75E6F0-FABB-4FE7-A2C1-22355EF502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300800AC-7ED3-4186-9A47-F35EC15A8D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8B36C-6EC5-4575-A9A2-B48299686DC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153157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EEC9515-B50A-46BB-8478-7D484F1180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819ED036-DBE2-4618-B4F4-16761CD830B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63A491C7-23ED-4EFB-A2E0-8EFF25FD2C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8E49A3-7867-49CE-89AC-52277F97C390}" type="datetimeFigureOut">
              <a:rPr lang="en-US" smtClean="0"/>
              <a:pPr/>
              <a:t>6/3/2021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E1E66668-4D66-4316-B936-69D4F333DC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9F75D7F8-E232-4185-8C84-5A302CF8B2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8B36C-6EC5-4575-A9A2-B48299686DC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83224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F055CB99-89B8-4F67-8DBB-16339825E8B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B7B39C03-88B2-4378-B8E2-6E9F83463AF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37AF2FD6-3367-4315-A360-240FF1CA31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8E49A3-7867-49CE-89AC-52277F97C390}" type="datetimeFigureOut">
              <a:rPr lang="en-US" smtClean="0"/>
              <a:pPr/>
              <a:t>6/3/2021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5E1433FF-E1A5-4642-A35F-5F1EE44C23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D5232A7E-F468-4925-9BF7-98617AC029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8B36C-6EC5-4575-A9A2-B48299686DC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844178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6AE0888-6081-44E1-9E37-E4A648801C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219CF816-9BCB-41D1-8529-453832BA5D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8BE5CE21-8ECE-4DBD-9BE1-7725BCE299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8E49A3-7867-49CE-89AC-52277F97C390}" type="datetimeFigureOut">
              <a:rPr lang="en-US" smtClean="0"/>
              <a:pPr/>
              <a:t>6/3/2021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4F6F3992-58B8-4BBE-9753-5586960D99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3E7A9F4F-3C6C-4541-BCB7-341852F1DB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8B36C-6EC5-4575-A9A2-B48299686DC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559945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4C780CE-7EB8-4FE6-8A2B-F7816630F3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7E67E160-374D-4C6C-982C-0FEA0207F5B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3DE29469-D652-40E0-AC1D-00FB4B15A2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8E49A3-7867-49CE-89AC-52277F97C390}" type="datetimeFigureOut">
              <a:rPr lang="en-US" smtClean="0"/>
              <a:pPr/>
              <a:t>6/3/2021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E9A88884-41C9-4A93-AAD7-E40D9A2ABD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05A780BE-435F-45C7-8CCC-803DF80296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8B36C-6EC5-4575-A9A2-B48299686DC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992009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A1EFC0A-6CA6-448D-9FA0-506EF8B626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977A1CE-0EF0-4776-B59F-CC9E0E9835D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E37E7AB7-820D-44E4-BAEF-5B1DE336F71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2DE7D315-291C-45AB-852E-186F887C93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8E49A3-7867-49CE-89AC-52277F97C390}" type="datetimeFigureOut">
              <a:rPr lang="en-US" smtClean="0"/>
              <a:pPr/>
              <a:t>6/3/2021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9083C62A-133F-4C51-8E6F-C1F64D0514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6B3BC884-B2A5-4FDB-BE3D-80E9D60F5B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8B36C-6EC5-4575-A9A2-B48299686DC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337837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A209655-F29F-48B3-9A01-AC083FBEB6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4EB75B3E-15CC-4D69-BE74-DF27EC278B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256D4186-5939-467D-9887-17A712E4A1B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EC745187-AFD7-436E-9AB8-D0343DCF756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D67C9B1B-C000-4F15-B977-49AD25673E5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CE9E1736-4141-46B2-8373-DC84FC90DF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8E49A3-7867-49CE-89AC-52277F97C390}" type="datetimeFigureOut">
              <a:rPr lang="en-US" smtClean="0"/>
              <a:pPr/>
              <a:t>6/3/2021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0DC21BDD-A8E6-4F42-B063-A07AE54A71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FFFEC773-F165-4B1C-8ECB-3C201D2FD2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8B36C-6EC5-4575-A9A2-B48299686DC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033835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209A10B-632B-4720-B086-07A8B1667B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4737B28A-4BFE-4461-9CAE-8FA6ACE1F3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8E49A3-7867-49CE-89AC-52277F97C390}" type="datetimeFigureOut">
              <a:rPr lang="en-US" smtClean="0"/>
              <a:pPr/>
              <a:t>6/3/2021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4E1C9F96-CB75-4C20-8633-ECAA1DBA51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E916BFAE-71AD-4E07-A869-09A80E084F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8B36C-6EC5-4575-A9A2-B48299686DC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876709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CEF63C4C-1874-441E-B2C0-DADCE02237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8E49A3-7867-49CE-89AC-52277F97C390}" type="datetimeFigureOut">
              <a:rPr lang="en-US" smtClean="0"/>
              <a:pPr/>
              <a:t>6/3/2021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8F73E451-6D8A-4A44-96D7-A77D8628CC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DCB4C0EA-0036-4E06-9711-1ED5F9D055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8B36C-6EC5-4575-A9A2-B48299686DC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477621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D988F7D-8950-4E25-88DF-32B2C45C1E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22765DF2-2CD1-44D3-8B3B-8C01B70700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88648F93-0C27-411B-9247-5DE732E854F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E6DA57C4-642A-4F80-A47A-F232D8611F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8E49A3-7867-49CE-89AC-52277F97C390}" type="datetimeFigureOut">
              <a:rPr lang="en-US" smtClean="0"/>
              <a:pPr/>
              <a:t>6/3/2021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57486E37-8F90-432B-A779-5BB7BFB869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21B39B86-3F63-4E59-9C76-A98B887AD9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8B36C-6EC5-4575-A9A2-B48299686DC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606526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1B4D0A4-A4A4-4A93-92B3-E97297D9FF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961EC8BF-8A19-4E30-90AB-9102EDB9E2D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25071493-C3B9-45F3-B378-8DFC4051C3B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406D21FE-8944-4EBC-89BA-DC5F9EFAF1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8E49A3-7867-49CE-89AC-52277F97C390}" type="datetimeFigureOut">
              <a:rPr lang="en-US" smtClean="0"/>
              <a:pPr/>
              <a:t>6/3/2021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D8B9D44E-D009-4601-B447-0DCF63D6B2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49E9B060-4804-491E-8D06-681723FB69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8B36C-6EC5-4575-A9A2-B48299686DC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798114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C41150D2-C086-4A93-BED2-B0C76D981E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F92A2547-B2A4-42CA-AB85-02377DCCC46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105D6B27-D727-4EFC-8494-5134C598C8A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8E49A3-7867-49CE-89AC-52277F97C390}" type="datetimeFigureOut">
              <a:rPr lang="en-US" smtClean="0"/>
              <a:pPr/>
              <a:t>6/3/2021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65820819-5224-4CB4-A361-5BE56CF2ADA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AED9A72A-23A1-426F-ABE4-9EB1A3AE41F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58B36C-6EC5-4575-A9A2-B48299686DC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638514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2.svg"/><Relationship Id="rId7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2" name="Group 31">
            <a:extLst>
              <a:ext uri="{FF2B5EF4-FFF2-40B4-BE49-F238E27FC236}">
                <a16:creationId xmlns:a16="http://schemas.microsoft.com/office/drawing/2014/main" xmlns="" id="{10BFDB06-CB2A-41C9-9295-49BA4AEA1560}"/>
              </a:ext>
            </a:extLst>
          </p:cNvPr>
          <p:cNvGrpSpPr/>
          <p:nvPr/>
        </p:nvGrpSpPr>
        <p:grpSpPr>
          <a:xfrm>
            <a:off x="274055" y="131067"/>
            <a:ext cx="7378760" cy="3291840"/>
            <a:chOff x="1000994" y="572939"/>
            <a:chExt cx="7891975" cy="3291840"/>
          </a:xfrm>
        </p:grpSpPr>
        <p:grpSp>
          <p:nvGrpSpPr>
            <p:cNvPr id="12" name="Group 11">
              <a:extLst>
                <a:ext uri="{FF2B5EF4-FFF2-40B4-BE49-F238E27FC236}">
                  <a16:creationId xmlns:a16="http://schemas.microsoft.com/office/drawing/2014/main" xmlns="" id="{B5168AF2-E54A-4713-83B0-4356EC5648D3}"/>
                </a:ext>
              </a:extLst>
            </p:cNvPr>
            <p:cNvGrpSpPr/>
            <p:nvPr/>
          </p:nvGrpSpPr>
          <p:grpSpPr>
            <a:xfrm>
              <a:off x="1000994" y="572939"/>
              <a:ext cx="7891975" cy="3291840"/>
              <a:chOff x="849247" y="562388"/>
              <a:chExt cx="7891975" cy="3291840"/>
            </a:xfrm>
          </p:grpSpPr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xmlns="" id="{E7489E46-C77B-473A-8715-9102718230C9}"/>
                  </a:ext>
                </a:extLst>
              </p:cNvPr>
              <p:cNvSpPr/>
              <p:nvPr/>
            </p:nvSpPr>
            <p:spPr>
              <a:xfrm>
                <a:off x="849247" y="562388"/>
                <a:ext cx="7891975" cy="3291840"/>
              </a:xfrm>
              <a:prstGeom prst="rect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  <a:ln>
                <a:extLst>
                  <a:ext uri="{C807C97D-BFC1-408E-A445-0C87EB9F89A2}">
                    <ask:lineSketchStyleProps xmlns:ask="http://schemas.microsoft.com/office/drawing/2018/sketchyshapes" xmlns="" sd="981765707">
                      <a:custGeom>
                        <a:avLst/>
                        <a:gdLst>
                          <a:gd name="connsiteX0" fmla="*/ 0 w 7891975"/>
                          <a:gd name="connsiteY0" fmla="*/ 0 h 3291840"/>
                          <a:gd name="connsiteX1" fmla="*/ 7891975 w 7891975"/>
                          <a:gd name="connsiteY1" fmla="*/ 0 h 3291840"/>
                          <a:gd name="connsiteX2" fmla="*/ 7891975 w 7891975"/>
                          <a:gd name="connsiteY2" fmla="*/ 3291840 h 3291840"/>
                          <a:gd name="connsiteX3" fmla="*/ 0 w 7891975"/>
                          <a:gd name="connsiteY3" fmla="*/ 3291840 h 3291840"/>
                          <a:gd name="connsiteX4" fmla="*/ 0 w 7891975"/>
                          <a:gd name="connsiteY4" fmla="*/ 0 h 3291840"/>
                        </a:gdLst>
                        <a:ahLst/>
                        <a:cxnLst>
                          <a:cxn ang="0">
                            <a:pos x="connsiteX0" y="connsiteY0"/>
                          </a:cxn>
                          <a:cxn ang="0">
                            <a:pos x="connsiteX1" y="connsiteY1"/>
                          </a:cxn>
                          <a:cxn ang="0">
                            <a:pos x="connsiteX2" y="connsiteY2"/>
                          </a:cxn>
                          <a:cxn ang="0">
                            <a:pos x="connsiteX3" y="connsiteY3"/>
                          </a:cxn>
                          <a:cxn ang="0">
                            <a:pos x="connsiteX4" y="connsiteY4"/>
                          </a:cxn>
                        </a:cxnLst>
                        <a:rect l="l" t="t" r="r" b="b"/>
                        <a:pathLst>
                          <a:path w="7891975" h="3291840" fill="none" extrusionOk="0">
                            <a:moveTo>
                              <a:pt x="0" y="0"/>
                            </a:moveTo>
                            <a:cubicBezTo>
                              <a:pt x="2725644" y="-33775"/>
                              <a:pt x="6961045" y="138873"/>
                              <a:pt x="7891975" y="0"/>
                            </a:cubicBezTo>
                            <a:cubicBezTo>
                              <a:pt x="7818204" y="603335"/>
                              <a:pt x="7736092" y="1795809"/>
                              <a:pt x="7891975" y="3291840"/>
                            </a:cubicBezTo>
                            <a:cubicBezTo>
                              <a:pt x="6227359" y="3154510"/>
                              <a:pt x="3115057" y="3153984"/>
                              <a:pt x="0" y="3291840"/>
                            </a:cubicBezTo>
                            <a:cubicBezTo>
                              <a:pt x="152408" y="2180936"/>
                              <a:pt x="73868" y="696273"/>
                              <a:pt x="0" y="0"/>
                            </a:cubicBezTo>
                            <a:close/>
                          </a:path>
                          <a:path w="7891975" h="3291840" stroke="0" extrusionOk="0">
                            <a:moveTo>
                              <a:pt x="0" y="0"/>
                            </a:moveTo>
                            <a:cubicBezTo>
                              <a:pt x="3230450" y="-101487"/>
                              <a:pt x="6374903" y="-162162"/>
                              <a:pt x="7891975" y="0"/>
                            </a:cubicBezTo>
                            <a:cubicBezTo>
                              <a:pt x="7952688" y="404301"/>
                              <a:pt x="7830903" y="2375910"/>
                              <a:pt x="7891975" y="3291840"/>
                            </a:cubicBezTo>
                            <a:cubicBezTo>
                              <a:pt x="5979022" y="3341905"/>
                              <a:pt x="1556239" y="3133391"/>
                              <a:pt x="0" y="3291840"/>
                            </a:cubicBezTo>
                            <a:cubicBezTo>
                              <a:pt x="-24452" y="2817289"/>
                              <a:pt x="-67663" y="675759"/>
                              <a:pt x="0" y="0"/>
                            </a:cubicBezTo>
                            <a:close/>
                          </a:path>
                        </a:pathLst>
                      </a:custGeom>
                      <ask:type>
                        <ask:lineSketchNone/>
                      </ask:type>
                    </ask:lineSketchStyleProps>
                  </a:ext>
                </a:extLst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xmlns="" id="{3716D579-C8DE-4B08-8432-BDC05DF02186}"/>
                  </a:ext>
                </a:extLst>
              </p:cNvPr>
              <p:cNvSpPr/>
              <p:nvPr/>
            </p:nvSpPr>
            <p:spPr>
              <a:xfrm>
                <a:off x="6253537" y="867031"/>
                <a:ext cx="1828800" cy="1828800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8" name="Oval 7">
                <a:extLst>
                  <a:ext uri="{FF2B5EF4-FFF2-40B4-BE49-F238E27FC236}">
                    <a16:creationId xmlns:a16="http://schemas.microsoft.com/office/drawing/2014/main" xmlns="" id="{71EFBF5E-293D-40F8-ACDF-0A042D9DF37C}"/>
                  </a:ext>
                </a:extLst>
              </p:cNvPr>
              <p:cNvSpPr/>
              <p:nvPr/>
            </p:nvSpPr>
            <p:spPr>
              <a:xfrm>
                <a:off x="1247940" y="2177297"/>
                <a:ext cx="832104" cy="830997"/>
              </a:xfrm>
              <a:prstGeom prst="ellipse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9" name="Oval 8">
                <a:extLst>
                  <a:ext uri="{FF2B5EF4-FFF2-40B4-BE49-F238E27FC236}">
                    <a16:creationId xmlns:a16="http://schemas.microsoft.com/office/drawing/2014/main" xmlns="" id="{9647EEF2-FA42-4045-BC7B-EA919BF2FB03}"/>
                  </a:ext>
                </a:extLst>
              </p:cNvPr>
              <p:cNvSpPr/>
              <p:nvPr/>
            </p:nvSpPr>
            <p:spPr>
              <a:xfrm>
                <a:off x="2396773" y="2152625"/>
                <a:ext cx="832104" cy="830997"/>
              </a:xfrm>
              <a:prstGeom prst="ellipse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" name="Oval 9">
                <a:extLst>
                  <a:ext uri="{FF2B5EF4-FFF2-40B4-BE49-F238E27FC236}">
                    <a16:creationId xmlns:a16="http://schemas.microsoft.com/office/drawing/2014/main" xmlns="" id="{108099C9-0346-477F-A64D-BB2C6C114584}"/>
                  </a:ext>
                </a:extLst>
              </p:cNvPr>
              <p:cNvSpPr/>
              <p:nvPr/>
            </p:nvSpPr>
            <p:spPr>
              <a:xfrm>
                <a:off x="3541683" y="2152626"/>
                <a:ext cx="832104" cy="830997"/>
              </a:xfrm>
              <a:prstGeom prst="ellipse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1" name="Oval 10">
                <a:extLst>
                  <a:ext uri="{FF2B5EF4-FFF2-40B4-BE49-F238E27FC236}">
                    <a16:creationId xmlns:a16="http://schemas.microsoft.com/office/drawing/2014/main" xmlns="" id="{2E5F9654-D95C-4DA4-A10C-9CD23735E200}"/>
                  </a:ext>
                </a:extLst>
              </p:cNvPr>
              <p:cNvSpPr/>
              <p:nvPr/>
            </p:nvSpPr>
            <p:spPr>
              <a:xfrm>
                <a:off x="4669405" y="2152626"/>
                <a:ext cx="832104" cy="830997"/>
              </a:xfrm>
              <a:prstGeom prst="ellipse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5" name="TextBox 4">
              <a:extLst>
                <a:ext uri="{FF2B5EF4-FFF2-40B4-BE49-F238E27FC236}">
                  <a16:creationId xmlns:a16="http://schemas.microsoft.com/office/drawing/2014/main" xmlns="" id="{862327D1-029A-4FA1-A4C7-47B22306FEDD}"/>
                </a:ext>
              </a:extLst>
            </p:cNvPr>
            <p:cNvSpPr txBox="1"/>
            <p:nvPr/>
          </p:nvSpPr>
          <p:spPr>
            <a:xfrm>
              <a:off x="1228405" y="824495"/>
              <a:ext cx="4651514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800" b="1" dirty="0"/>
                <a:t>I am working for </a:t>
              </a:r>
            </a:p>
          </p:txBody>
        </p:sp>
      </p:grpSp>
      <p:grpSp>
        <p:nvGrpSpPr>
          <p:cNvPr id="16" name="Group 15">
            <a:extLst>
              <a:ext uri="{FF2B5EF4-FFF2-40B4-BE49-F238E27FC236}">
                <a16:creationId xmlns:a16="http://schemas.microsoft.com/office/drawing/2014/main" xmlns="" id="{96B3761A-8F97-431C-990A-4F01F4D7D0C2}"/>
              </a:ext>
            </a:extLst>
          </p:cNvPr>
          <p:cNvGrpSpPr/>
          <p:nvPr/>
        </p:nvGrpSpPr>
        <p:grpSpPr>
          <a:xfrm>
            <a:off x="307644" y="3560098"/>
            <a:ext cx="832104" cy="832104"/>
            <a:chOff x="1122557" y="4849836"/>
            <a:chExt cx="832104" cy="832104"/>
          </a:xfrm>
        </p:grpSpPr>
        <p:sp>
          <p:nvSpPr>
            <p:cNvPr id="14" name="Oval 13">
              <a:extLst>
                <a:ext uri="{FF2B5EF4-FFF2-40B4-BE49-F238E27FC236}">
                  <a16:creationId xmlns:a16="http://schemas.microsoft.com/office/drawing/2014/main" xmlns="" id="{7699FEDE-1B40-4DEB-A172-77D99D77E744}"/>
                </a:ext>
              </a:extLst>
            </p:cNvPr>
            <p:cNvSpPr/>
            <p:nvPr/>
          </p:nvSpPr>
          <p:spPr>
            <a:xfrm>
              <a:off x="1122557" y="4849836"/>
              <a:ext cx="832104" cy="832104"/>
            </a:xfrm>
            <a:prstGeom prst="ellipse">
              <a:avLst/>
            </a:prstGeom>
            <a:solidFill>
              <a:srgbClr val="16F26A"/>
            </a:solidFill>
            <a:ln>
              <a:solidFill>
                <a:srgbClr val="16F26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Star: 5 Points 14">
              <a:extLst>
                <a:ext uri="{FF2B5EF4-FFF2-40B4-BE49-F238E27FC236}">
                  <a16:creationId xmlns:a16="http://schemas.microsoft.com/office/drawing/2014/main" xmlns="" id="{C2CFD40C-296A-43D1-B0A8-8760E1B59B98}"/>
                </a:ext>
              </a:extLst>
            </p:cNvPr>
            <p:cNvSpPr/>
            <p:nvPr/>
          </p:nvSpPr>
          <p:spPr>
            <a:xfrm>
              <a:off x="1266092" y="5008098"/>
              <a:ext cx="534573" cy="478302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17" name="Group 16">
            <a:extLst>
              <a:ext uri="{FF2B5EF4-FFF2-40B4-BE49-F238E27FC236}">
                <a16:creationId xmlns:a16="http://schemas.microsoft.com/office/drawing/2014/main" xmlns="" id="{CD91FB57-B80B-4AF2-8158-4751FB8F1EE6}"/>
              </a:ext>
            </a:extLst>
          </p:cNvPr>
          <p:cNvGrpSpPr/>
          <p:nvPr/>
        </p:nvGrpSpPr>
        <p:grpSpPr>
          <a:xfrm>
            <a:off x="1498081" y="3558697"/>
            <a:ext cx="832104" cy="832104"/>
            <a:chOff x="1122557" y="4849836"/>
            <a:chExt cx="832104" cy="832104"/>
          </a:xfrm>
        </p:grpSpPr>
        <p:sp>
          <p:nvSpPr>
            <p:cNvPr id="18" name="Oval 17">
              <a:extLst>
                <a:ext uri="{FF2B5EF4-FFF2-40B4-BE49-F238E27FC236}">
                  <a16:creationId xmlns:a16="http://schemas.microsoft.com/office/drawing/2014/main" xmlns="" id="{6D526EA9-BDF9-46B8-B7BB-1F238BFE9A06}"/>
                </a:ext>
              </a:extLst>
            </p:cNvPr>
            <p:cNvSpPr/>
            <p:nvPr/>
          </p:nvSpPr>
          <p:spPr>
            <a:xfrm>
              <a:off x="1122557" y="4849836"/>
              <a:ext cx="832104" cy="832104"/>
            </a:xfrm>
            <a:prstGeom prst="ellipse">
              <a:avLst/>
            </a:prstGeom>
            <a:solidFill>
              <a:srgbClr val="16F26A"/>
            </a:solidFill>
            <a:ln>
              <a:solidFill>
                <a:srgbClr val="16F26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Star: 5 Points 18">
              <a:extLst>
                <a:ext uri="{FF2B5EF4-FFF2-40B4-BE49-F238E27FC236}">
                  <a16:creationId xmlns:a16="http://schemas.microsoft.com/office/drawing/2014/main" xmlns="" id="{B24FB943-F6ED-49E1-BE4E-1974A46E774B}"/>
                </a:ext>
              </a:extLst>
            </p:cNvPr>
            <p:cNvSpPr/>
            <p:nvPr/>
          </p:nvSpPr>
          <p:spPr>
            <a:xfrm>
              <a:off x="1266092" y="5008098"/>
              <a:ext cx="534573" cy="478302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0" name="Group 19">
            <a:extLst>
              <a:ext uri="{FF2B5EF4-FFF2-40B4-BE49-F238E27FC236}">
                <a16:creationId xmlns:a16="http://schemas.microsoft.com/office/drawing/2014/main" xmlns="" id="{654E33A5-4EE0-470A-B6FA-E176C312DDC6}"/>
              </a:ext>
            </a:extLst>
          </p:cNvPr>
          <p:cNvGrpSpPr/>
          <p:nvPr/>
        </p:nvGrpSpPr>
        <p:grpSpPr>
          <a:xfrm>
            <a:off x="1476533" y="5643273"/>
            <a:ext cx="832104" cy="832104"/>
            <a:chOff x="1122557" y="4849836"/>
            <a:chExt cx="832104" cy="832104"/>
          </a:xfrm>
        </p:grpSpPr>
        <p:sp>
          <p:nvSpPr>
            <p:cNvPr id="21" name="Oval 20">
              <a:extLst>
                <a:ext uri="{FF2B5EF4-FFF2-40B4-BE49-F238E27FC236}">
                  <a16:creationId xmlns:a16="http://schemas.microsoft.com/office/drawing/2014/main" xmlns="" id="{28299DA4-4861-4A62-AACD-30866934D2BA}"/>
                </a:ext>
              </a:extLst>
            </p:cNvPr>
            <p:cNvSpPr/>
            <p:nvPr/>
          </p:nvSpPr>
          <p:spPr>
            <a:xfrm>
              <a:off x="1122557" y="4849836"/>
              <a:ext cx="832104" cy="832104"/>
            </a:xfrm>
            <a:prstGeom prst="ellipse">
              <a:avLst/>
            </a:prstGeom>
            <a:solidFill>
              <a:srgbClr val="16F26A"/>
            </a:solidFill>
            <a:ln>
              <a:solidFill>
                <a:srgbClr val="16F26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Star: 5 Points 21">
              <a:extLst>
                <a:ext uri="{FF2B5EF4-FFF2-40B4-BE49-F238E27FC236}">
                  <a16:creationId xmlns:a16="http://schemas.microsoft.com/office/drawing/2014/main" xmlns="" id="{26D499D9-C7F6-4E12-BD49-83D14BF837DE}"/>
                </a:ext>
              </a:extLst>
            </p:cNvPr>
            <p:cNvSpPr/>
            <p:nvPr/>
          </p:nvSpPr>
          <p:spPr>
            <a:xfrm>
              <a:off x="1266092" y="5008098"/>
              <a:ext cx="534573" cy="478302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3" name="Group 22">
            <a:extLst>
              <a:ext uri="{FF2B5EF4-FFF2-40B4-BE49-F238E27FC236}">
                <a16:creationId xmlns:a16="http://schemas.microsoft.com/office/drawing/2014/main" xmlns="" id="{9364B362-7711-4A90-BB7C-AAF920643EF5}"/>
              </a:ext>
            </a:extLst>
          </p:cNvPr>
          <p:cNvGrpSpPr/>
          <p:nvPr/>
        </p:nvGrpSpPr>
        <p:grpSpPr>
          <a:xfrm>
            <a:off x="1500999" y="4575797"/>
            <a:ext cx="832104" cy="832104"/>
            <a:chOff x="1122557" y="4849836"/>
            <a:chExt cx="832104" cy="832104"/>
          </a:xfrm>
        </p:grpSpPr>
        <p:sp>
          <p:nvSpPr>
            <p:cNvPr id="24" name="Oval 23">
              <a:extLst>
                <a:ext uri="{FF2B5EF4-FFF2-40B4-BE49-F238E27FC236}">
                  <a16:creationId xmlns:a16="http://schemas.microsoft.com/office/drawing/2014/main" xmlns="" id="{9039CB03-D792-43E5-BDAC-05DB7B080DB1}"/>
                </a:ext>
              </a:extLst>
            </p:cNvPr>
            <p:cNvSpPr/>
            <p:nvPr/>
          </p:nvSpPr>
          <p:spPr>
            <a:xfrm>
              <a:off x="1122557" y="4849836"/>
              <a:ext cx="832104" cy="832104"/>
            </a:xfrm>
            <a:prstGeom prst="ellipse">
              <a:avLst/>
            </a:prstGeom>
            <a:solidFill>
              <a:srgbClr val="16F26A"/>
            </a:solidFill>
            <a:ln>
              <a:solidFill>
                <a:srgbClr val="16F26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Star: 5 Points 24">
              <a:extLst>
                <a:ext uri="{FF2B5EF4-FFF2-40B4-BE49-F238E27FC236}">
                  <a16:creationId xmlns:a16="http://schemas.microsoft.com/office/drawing/2014/main" xmlns="" id="{A42CEFB7-D355-4B57-A0AC-1CFF8D3854CD}"/>
                </a:ext>
              </a:extLst>
            </p:cNvPr>
            <p:cNvSpPr/>
            <p:nvPr/>
          </p:nvSpPr>
          <p:spPr>
            <a:xfrm>
              <a:off x="1266092" y="5008098"/>
              <a:ext cx="534573" cy="478302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6" name="Group 25">
            <a:extLst>
              <a:ext uri="{FF2B5EF4-FFF2-40B4-BE49-F238E27FC236}">
                <a16:creationId xmlns:a16="http://schemas.microsoft.com/office/drawing/2014/main" xmlns="" id="{A62B4A53-089A-4328-886F-6BA40A96A2EB}"/>
              </a:ext>
            </a:extLst>
          </p:cNvPr>
          <p:cNvGrpSpPr/>
          <p:nvPr/>
        </p:nvGrpSpPr>
        <p:grpSpPr>
          <a:xfrm>
            <a:off x="302413" y="4573009"/>
            <a:ext cx="832104" cy="832104"/>
            <a:chOff x="1122557" y="4849836"/>
            <a:chExt cx="832104" cy="832104"/>
          </a:xfrm>
        </p:grpSpPr>
        <p:sp>
          <p:nvSpPr>
            <p:cNvPr id="27" name="Oval 26">
              <a:extLst>
                <a:ext uri="{FF2B5EF4-FFF2-40B4-BE49-F238E27FC236}">
                  <a16:creationId xmlns:a16="http://schemas.microsoft.com/office/drawing/2014/main" xmlns="" id="{FBEE4F3C-92FA-4505-867D-D67C2242B766}"/>
                </a:ext>
              </a:extLst>
            </p:cNvPr>
            <p:cNvSpPr/>
            <p:nvPr/>
          </p:nvSpPr>
          <p:spPr>
            <a:xfrm>
              <a:off x="1122557" y="4849836"/>
              <a:ext cx="832104" cy="832104"/>
            </a:xfrm>
            <a:prstGeom prst="ellipse">
              <a:avLst/>
            </a:prstGeom>
            <a:solidFill>
              <a:srgbClr val="16F26A"/>
            </a:solidFill>
            <a:ln>
              <a:solidFill>
                <a:srgbClr val="16F26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Star: 5 Points 27">
              <a:extLst>
                <a:ext uri="{FF2B5EF4-FFF2-40B4-BE49-F238E27FC236}">
                  <a16:creationId xmlns:a16="http://schemas.microsoft.com/office/drawing/2014/main" xmlns="" id="{AA3BD915-8F99-4927-87C6-3419E5D6B72D}"/>
                </a:ext>
              </a:extLst>
            </p:cNvPr>
            <p:cNvSpPr/>
            <p:nvPr/>
          </p:nvSpPr>
          <p:spPr>
            <a:xfrm>
              <a:off x="1266092" y="5008098"/>
              <a:ext cx="534573" cy="478302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9" name="Group 28">
            <a:extLst>
              <a:ext uri="{FF2B5EF4-FFF2-40B4-BE49-F238E27FC236}">
                <a16:creationId xmlns:a16="http://schemas.microsoft.com/office/drawing/2014/main" xmlns="" id="{6DE277E7-53DB-482F-9AAC-9F1F9C543D6A}"/>
              </a:ext>
            </a:extLst>
          </p:cNvPr>
          <p:cNvGrpSpPr/>
          <p:nvPr/>
        </p:nvGrpSpPr>
        <p:grpSpPr>
          <a:xfrm>
            <a:off x="307644" y="5643273"/>
            <a:ext cx="832104" cy="832104"/>
            <a:chOff x="1122557" y="4849836"/>
            <a:chExt cx="832104" cy="832104"/>
          </a:xfrm>
        </p:grpSpPr>
        <p:sp>
          <p:nvSpPr>
            <p:cNvPr id="30" name="Oval 29">
              <a:extLst>
                <a:ext uri="{FF2B5EF4-FFF2-40B4-BE49-F238E27FC236}">
                  <a16:creationId xmlns:a16="http://schemas.microsoft.com/office/drawing/2014/main" xmlns="" id="{9F8B4A78-D42B-4C1B-AB07-8B3724EC4A27}"/>
                </a:ext>
              </a:extLst>
            </p:cNvPr>
            <p:cNvSpPr/>
            <p:nvPr/>
          </p:nvSpPr>
          <p:spPr>
            <a:xfrm>
              <a:off x="1122557" y="4849836"/>
              <a:ext cx="832104" cy="832104"/>
            </a:xfrm>
            <a:prstGeom prst="ellipse">
              <a:avLst/>
            </a:prstGeom>
            <a:solidFill>
              <a:srgbClr val="16F26A"/>
            </a:solidFill>
            <a:ln>
              <a:solidFill>
                <a:srgbClr val="16F26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1" name="Star: 5 Points 30">
              <a:extLst>
                <a:ext uri="{FF2B5EF4-FFF2-40B4-BE49-F238E27FC236}">
                  <a16:creationId xmlns:a16="http://schemas.microsoft.com/office/drawing/2014/main" xmlns="" id="{A2B13CCA-88E9-4C45-995B-222204C19089}"/>
                </a:ext>
              </a:extLst>
            </p:cNvPr>
            <p:cNvSpPr/>
            <p:nvPr/>
          </p:nvSpPr>
          <p:spPr>
            <a:xfrm>
              <a:off x="1266092" y="5008098"/>
              <a:ext cx="534573" cy="478302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3" name="Group 62">
            <a:extLst>
              <a:ext uri="{FF2B5EF4-FFF2-40B4-BE49-F238E27FC236}">
                <a16:creationId xmlns:a16="http://schemas.microsoft.com/office/drawing/2014/main" xmlns="" id="{3D8C5292-7C9C-4706-BE2A-4E2EF7FDFA8F}"/>
              </a:ext>
            </a:extLst>
          </p:cNvPr>
          <p:cNvGrpSpPr/>
          <p:nvPr/>
        </p:nvGrpSpPr>
        <p:grpSpPr>
          <a:xfrm>
            <a:off x="3560018" y="4728873"/>
            <a:ext cx="1932099" cy="1828800"/>
            <a:chOff x="3588246" y="4735222"/>
            <a:chExt cx="1932099" cy="1828800"/>
          </a:xfrm>
          <a:noFill/>
        </p:grpSpPr>
        <p:sp>
          <p:nvSpPr>
            <p:cNvPr id="38" name="Rectangle 37">
              <a:extLst>
                <a:ext uri="{FF2B5EF4-FFF2-40B4-BE49-F238E27FC236}">
                  <a16:creationId xmlns:a16="http://schemas.microsoft.com/office/drawing/2014/main" xmlns="" id="{4485740A-20FE-4887-B2D8-B75F9B740D3F}"/>
                </a:ext>
              </a:extLst>
            </p:cNvPr>
            <p:cNvSpPr/>
            <p:nvPr/>
          </p:nvSpPr>
          <p:spPr>
            <a:xfrm>
              <a:off x="3588246" y="4735222"/>
              <a:ext cx="1828800" cy="1828800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pic>
          <p:nvPicPr>
            <p:cNvPr id="50" name="Graphic 49" descr="Star with solid fill">
              <a:extLst>
                <a:ext uri="{FF2B5EF4-FFF2-40B4-BE49-F238E27FC236}">
                  <a16:creationId xmlns:a16="http://schemas.microsoft.com/office/drawing/2014/main" xmlns="" id="{69C77237-F2DD-45C4-96FB-21FFAAAB2D7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  <a:ext uri="{96DAC541-7B7A-43D3-8B79-37D633B846F1}">
                  <asvg:svgBlip xmlns:asvg="http://schemas.microsoft.com/office/drawing/2016/SVG/main" xmlns="" r:embed="rId3"/>
                </a:ext>
              </a:extLst>
            </a:blip>
            <a:stretch>
              <a:fillRect/>
            </a:stretch>
          </p:blipFill>
          <p:spPr>
            <a:xfrm>
              <a:off x="3813720" y="4989061"/>
              <a:ext cx="1371600" cy="1371600"/>
            </a:xfrm>
            <a:prstGeom prst="rect">
              <a:avLst/>
            </a:prstGeom>
          </p:spPr>
        </p:pic>
        <p:sp>
          <p:nvSpPr>
            <p:cNvPr id="58" name="TextBox 57">
              <a:extLst>
                <a:ext uri="{FF2B5EF4-FFF2-40B4-BE49-F238E27FC236}">
                  <a16:creationId xmlns:a16="http://schemas.microsoft.com/office/drawing/2014/main" xmlns="" id="{90808D54-D80D-407E-80BF-58C1E5949ABB}"/>
                </a:ext>
              </a:extLst>
            </p:cNvPr>
            <p:cNvSpPr txBox="1"/>
            <p:nvPr/>
          </p:nvSpPr>
          <p:spPr>
            <a:xfrm>
              <a:off x="4096938" y="4744718"/>
              <a:ext cx="1423407" cy="369332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special</a:t>
              </a:r>
            </a:p>
          </p:txBody>
        </p:sp>
      </p:grpSp>
      <p:grpSp>
        <p:nvGrpSpPr>
          <p:cNvPr id="66" name="Group 65">
            <a:extLst>
              <a:ext uri="{FF2B5EF4-FFF2-40B4-BE49-F238E27FC236}">
                <a16:creationId xmlns:a16="http://schemas.microsoft.com/office/drawing/2014/main" xmlns="" id="{1D1F2EF6-BDD7-4C5F-918D-E4A35F2A601A}"/>
              </a:ext>
            </a:extLst>
          </p:cNvPr>
          <p:cNvGrpSpPr/>
          <p:nvPr/>
        </p:nvGrpSpPr>
        <p:grpSpPr>
          <a:xfrm>
            <a:off x="5753831" y="4735222"/>
            <a:ext cx="2059972" cy="1828800"/>
            <a:chOff x="5753831" y="4735222"/>
            <a:chExt cx="2059972" cy="1828800"/>
          </a:xfrm>
        </p:grpSpPr>
        <p:grpSp>
          <p:nvGrpSpPr>
            <p:cNvPr id="64" name="Group 63">
              <a:extLst>
                <a:ext uri="{FF2B5EF4-FFF2-40B4-BE49-F238E27FC236}">
                  <a16:creationId xmlns:a16="http://schemas.microsoft.com/office/drawing/2014/main" xmlns="" id="{36C5A1BB-045B-4BAF-BC52-42D14E0AC138}"/>
                </a:ext>
              </a:extLst>
            </p:cNvPr>
            <p:cNvGrpSpPr/>
            <p:nvPr/>
          </p:nvGrpSpPr>
          <p:grpSpPr>
            <a:xfrm>
              <a:off x="5753831" y="4735222"/>
              <a:ext cx="2059972" cy="1828800"/>
              <a:chOff x="5753831" y="4735222"/>
              <a:chExt cx="2059972" cy="1828800"/>
            </a:xfrm>
            <a:noFill/>
          </p:grpSpPr>
          <p:sp>
            <p:nvSpPr>
              <p:cNvPr id="37" name="Rectangle 36">
                <a:extLst>
                  <a:ext uri="{FF2B5EF4-FFF2-40B4-BE49-F238E27FC236}">
                    <a16:creationId xmlns:a16="http://schemas.microsoft.com/office/drawing/2014/main" xmlns="" id="{0D6A7662-F235-4546-91BE-2D6FA100E2F0}"/>
                  </a:ext>
                </a:extLst>
              </p:cNvPr>
              <p:cNvSpPr/>
              <p:nvPr/>
            </p:nvSpPr>
            <p:spPr>
              <a:xfrm>
                <a:off x="5753831" y="4735222"/>
                <a:ext cx="1828800" cy="1828800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4" name="TextBox 53">
                <a:extLst>
                  <a:ext uri="{FF2B5EF4-FFF2-40B4-BE49-F238E27FC236}">
                    <a16:creationId xmlns:a16="http://schemas.microsoft.com/office/drawing/2014/main" xmlns="" id="{2A5ECA2A-7593-4411-B238-38CB66D216F7}"/>
                  </a:ext>
                </a:extLst>
              </p:cNvPr>
              <p:cNvSpPr txBox="1"/>
              <p:nvPr/>
            </p:nvSpPr>
            <p:spPr>
              <a:xfrm>
                <a:off x="6390396" y="4744718"/>
                <a:ext cx="1423407" cy="369332"/>
              </a:xfrm>
              <a:prstGeom prst="rect">
                <a:avLst/>
              </a:prstGeom>
              <a:grpFill/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walk</a:t>
                </a:r>
              </a:p>
            </p:txBody>
          </p:sp>
        </p:grpSp>
        <p:pic>
          <p:nvPicPr>
            <p:cNvPr id="3" name="Picture 2" descr="A picture containing text&#10;&#10;Description automatically generated">
              <a:extLst>
                <a:ext uri="{FF2B5EF4-FFF2-40B4-BE49-F238E27FC236}">
                  <a16:creationId xmlns:a16="http://schemas.microsoft.com/office/drawing/2014/main" xmlns="" id="{A77D0CD0-B5A8-458A-B458-08F71E6DEDEC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6353827" y="5058124"/>
              <a:ext cx="682950" cy="1332213"/>
            </a:xfrm>
            <a:prstGeom prst="rect">
              <a:avLst/>
            </a:prstGeom>
          </p:spPr>
        </p:pic>
      </p:grpSp>
      <p:grpSp>
        <p:nvGrpSpPr>
          <p:cNvPr id="49" name="Group 48">
            <a:extLst>
              <a:ext uri="{FF2B5EF4-FFF2-40B4-BE49-F238E27FC236}">
                <a16:creationId xmlns:a16="http://schemas.microsoft.com/office/drawing/2014/main" xmlns="" id="{4294E76F-4D72-4DA7-82C8-9BCA469FF7F4}"/>
              </a:ext>
            </a:extLst>
          </p:cNvPr>
          <p:cNvGrpSpPr/>
          <p:nvPr/>
        </p:nvGrpSpPr>
        <p:grpSpPr>
          <a:xfrm>
            <a:off x="8144016" y="806904"/>
            <a:ext cx="1828800" cy="1828800"/>
            <a:chOff x="8105004" y="798121"/>
            <a:chExt cx="1828800" cy="1828800"/>
          </a:xfrm>
        </p:grpSpPr>
        <p:grpSp>
          <p:nvGrpSpPr>
            <p:cNvPr id="59" name="Group 58">
              <a:extLst>
                <a:ext uri="{FF2B5EF4-FFF2-40B4-BE49-F238E27FC236}">
                  <a16:creationId xmlns:a16="http://schemas.microsoft.com/office/drawing/2014/main" xmlns="" id="{BB2D27CC-A09D-4EF0-9D1C-83A8F50DE9DA}"/>
                </a:ext>
              </a:extLst>
            </p:cNvPr>
            <p:cNvGrpSpPr/>
            <p:nvPr/>
          </p:nvGrpSpPr>
          <p:grpSpPr>
            <a:xfrm>
              <a:off x="8105004" y="798121"/>
              <a:ext cx="1828800" cy="1828800"/>
              <a:chOff x="8105004" y="798121"/>
              <a:chExt cx="1828800" cy="1828800"/>
            </a:xfrm>
            <a:noFill/>
          </p:grpSpPr>
          <p:sp>
            <p:nvSpPr>
              <p:cNvPr id="34" name="Rectangle 33">
                <a:extLst>
                  <a:ext uri="{FF2B5EF4-FFF2-40B4-BE49-F238E27FC236}">
                    <a16:creationId xmlns:a16="http://schemas.microsoft.com/office/drawing/2014/main" xmlns="" id="{DE10A826-8B1F-4EEC-9578-C014FDA76270}"/>
                  </a:ext>
                </a:extLst>
              </p:cNvPr>
              <p:cNvSpPr/>
              <p:nvPr/>
            </p:nvSpPr>
            <p:spPr>
              <a:xfrm>
                <a:off x="8105004" y="798121"/>
                <a:ext cx="1828800" cy="1828800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55" name="TextBox 54">
                <a:extLst>
                  <a:ext uri="{FF2B5EF4-FFF2-40B4-BE49-F238E27FC236}">
                    <a16:creationId xmlns:a16="http://schemas.microsoft.com/office/drawing/2014/main" xmlns="" id="{99347840-D8BF-444B-973C-BAA32E648642}"/>
                  </a:ext>
                </a:extLst>
              </p:cNvPr>
              <p:cNvSpPr txBox="1"/>
              <p:nvPr/>
            </p:nvSpPr>
            <p:spPr>
              <a:xfrm>
                <a:off x="8512728" y="798121"/>
                <a:ext cx="1094851" cy="369332"/>
              </a:xfrm>
              <a:prstGeom prst="rect">
                <a:avLst/>
              </a:prstGeom>
              <a:grpFill/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computer</a:t>
                </a:r>
              </a:p>
            </p:txBody>
          </p:sp>
        </p:grpSp>
        <p:pic>
          <p:nvPicPr>
            <p:cNvPr id="13" name="Picture 12" descr="A white computer with a blue screen&#10;&#10;Description automatically generated with low confidence">
              <a:extLst>
                <a:ext uri="{FF2B5EF4-FFF2-40B4-BE49-F238E27FC236}">
                  <a16:creationId xmlns:a16="http://schemas.microsoft.com/office/drawing/2014/main" xmlns="" id="{A8160C38-3025-47C0-AD4B-B681823EDE52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8221070" y="1257160"/>
              <a:ext cx="1678166" cy="1119126"/>
            </a:xfrm>
            <a:prstGeom prst="rect">
              <a:avLst/>
            </a:prstGeom>
          </p:spPr>
        </p:pic>
      </p:grpSp>
      <p:grpSp>
        <p:nvGrpSpPr>
          <p:cNvPr id="51" name="Group 50">
            <a:extLst>
              <a:ext uri="{FF2B5EF4-FFF2-40B4-BE49-F238E27FC236}">
                <a16:creationId xmlns:a16="http://schemas.microsoft.com/office/drawing/2014/main" xmlns="" id="{46E6C317-8C96-4EF7-829B-F16B1EF6307D}"/>
              </a:ext>
            </a:extLst>
          </p:cNvPr>
          <p:cNvGrpSpPr/>
          <p:nvPr/>
        </p:nvGrpSpPr>
        <p:grpSpPr>
          <a:xfrm>
            <a:off x="10089145" y="772379"/>
            <a:ext cx="1828800" cy="1854542"/>
            <a:chOff x="10089145" y="772379"/>
            <a:chExt cx="1828800" cy="1854542"/>
          </a:xfrm>
        </p:grpSpPr>
        <p:grpSp>
          <p:nvGrpSpPr>
            <p:cNvPr id="60" name="Group 59">
              <a:extLst>
                <a:ext uri="{FF2B5EF4-FFF2-40B4-BE49-F238E27FC236}">
                  <a16:creationId xmlns:a16="http://schemas.microsoft.com/office/drawing/2014/main" xmlns="" id="{129931AD-52E9-4224-9089-FF6152FB9041}"/>
                </a:ext>
              </a:extLst>
            </p:cNvPr>
            <p:cNvGrpSpPr/>
            <p:nvPr/>
          </p:nvGrpSpPr>
          <p:grpSpPr>
            <a:xfrm>
              <a:off x="10089145" y="772379"/>
              <a:ext cx="1828800" cy="1854542"/>
              <a:chOff x="10089145" y="772379"/>
              <a:chExt cx="1828800" cy="1854542"/>
            </a:xfrm>
            <a:noFill/>
          </p:grpSpPr>
          <p:sp>
            <p:nvSpPr>
              <p:cNvPr id="33" name="Rectangle 32">
                <a:extLst>
                  <a:ext uri="{FF2B5EF4-FFF2-40B4-BE49-F238E27FC236}">
                    <a16:creationId xmlns:a16="http://schemas.microsoft.com/office/drawing/2014/main" xmlns="" id="{F41FF15C-91E5-40FA-9266-967FB506F544}"/>
                  </a:ext>
                </a:extLst>
              </p:cNvPr>
              <p:cNvSpPr/>
              <p:nvPr/>
            </p:nvSpPr>
            <p:spPr>
              <a:xfrm>
                <a:off x="10089145" y="798121"/>
                <a:ext cx="1828800" cy="1828800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6" name="TextBox 55">
                <a:extLst>
                  <a:ext uri="{FF2B5EF4-FFF2-40B4-BE49-F238E27FC236}">
                    <a16:creationId xmlns:a16="http://schemas.microsoft.com/office/drawing/2014/main" xmlns="" id="{B31D3230-7776-4FDA-8458-9EA783AA4BB5}"/>
                  </a:ext>
                </a:extLst>
              </p:cNvPr>
              <p:cNvSpPr txBox="1"/>
              <p:nvPr/>
            </p:nvSpPr>
            <p:spPr>
              <a:xfrm>
                <a:off x="10664917" y="772379"/>
                <a:ext cx="771462" cy="369332"/>
              </a:xfrm>
              <a:prstGeom prst="rect">
                <a:avLst/>
              </a:prstGeom>
              <a:grpFill/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book</a:t>
                </a:r>
              </a:p>
            </p:txBody>
          </p:sp>
        </p:grpSp>
        <p:pic>
          <p:nvPicPr>
            <p:cNvPr id="40" name="Picture 39" descr="Icon&#10;&#10;Description automatically generated">
              <a:extLst>
                <a:ext uri="{FF2B5EF4-FFF2-40B4-BE49-F238E27FC236}">
                  <a16:creationId xmlns:a16="http://schemas.microsoft.com/office/drawing/2014/main" xmlns="" id="{B480831E-780B-4854-BE1E-DAA9D7C723D5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10247800" y="1292458"/>
              <a:ext cx="1511489" cy="998329"/>
            </a:xfrm>
            <a:prstGeom prst="rect">
              <a:avLst/>
            </a:prstGeom>
          </p:spPr>
        </p:pic>
      </p:grpSp>
      <p:grpSp>
        <p:nvGrpSpPr>
          <p:cNvPr id="52" name="Group 51">
            <a:extLst>
              <a:ext uri="{FF2B5EF4-FFF2-40B4-BE49-F238E27FC236}">
                <a16:creationId xmlns:a16="http://schemas.microsoft.com/office/drawing/2014/main" xmlns="" id="{D45B2EB9-EC3A-47DF-B48B-9F809C395A50}"/>
              </a:ext>
            </a:extLst>
          </p:cNvPr>
          <p:cNvGrpSpPr/>
          <p:nvPr/>
        </p:nvGrpSpPr>
        <p:grpSpPr>
          <a:xfrm>
            <a:off x="8099357" y="2916536"/>
            <a:ext cx="1828800" cy="1828800"/>
            <a:chOff x="8099335" y="2915918"/>
            <a:chExt cx="1828800" cy="1828800"/>
          </a:xfrm>
        </p:grpSpPr>
        <p:grpSp>
          <p:nvGrpSpPr>
            <p:cNvPr id="61" name="Group 60">
              <a:extLst>
                <a:ext uri="{FF2B5EF4-FFF2-40B4-BE49-F238E27FC236}">
                  <a16:creationId xmlns:a16="http://schemas.microsoft.com/office/drawing/2014/main" xmlns="" id="{F97AED5D-6ACB-43FC-BB95-6E8F1B170020}"/>
                </a:ext>
              </a:extLst>
            </p:cNvPr>
            <p:cNvGrpSpPr/>
            <p:nvPr/>
          </p:nvGrpSpPr>
          <p:grpSpPr>
            <a:xfrm>
              <a:off x="8099335" y="2915918"/>
              <a:ext cx="1828800" cy="1828800"/>
              <a:chOff x="8099335" y="2915918"/>
              <a:chExt cx="1828800" cy="1828800"/>
            </a:xfrm>
            <a:noFill/>
          </p:grpSpPr>
          <p:sp>
            <p:nvSpPr>
              <p:cNvPr id="36" name="Rectangle 35">
                <a:extLst>
                  <a:ext uri="{FF2B5EF4-FFF2-40B4-BE49-F238E27FC236}">
                    <a16:creationId xmlns:a16="http://schemas.microsoft.com/office/drawing/2014/main" xmlns="" id="{176E4D23-91BD-4D7F-806C-D8B0060CE3C6}"/>
                  </a:ext>
                </a:extLst>
              </p:cNvPr>
              <p:cNvSpPr/>
              <p:nvPr/>
            </p:nvSpPr>
            <p:spPr>
              <a:xfrm>
                <a:off x="8099335" y="2915918"/>
                <a:ext cx="1828800" cy="1828800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7" name="TextBox 56">
                <a:extLst>
                  <a:ext uri="{FF2B5EF4-FFF2-40B4-BE49-F238E27FC236}">
                    <a16:creationId xmlns:a16="http://schemas.microsoft.com/office/drawing/2014/main" xmlns="" id="{04C8561B-BCB9-442A-A514-BF8B34237C80}"/>
                  </a:ext>
                </a:extLst>
              </p:cNvPr>
              <p:cNvSpPr txBox="1"/>
              <p:nvPr/>
            </p:nvSpPr>
            <p:spPr>
              <a:xfrm>
                <a:off x="8713290" y="2955780"/>
                <a:ext cx="863567" cy="369332"/>
              </a:xfrm>
              <a:prstGeom prst="rect">
                <a:avLst/>
              </a:prstGeom>
              <a:grpFill/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color</a:t>
                </a:r>
              </a:p>
            </p:txBody>
          </p:sp>
        </p:grpSp>
        <p:pic>
          <p:nvPicPr>
            <p:cNvPr id="43" name="Picture 42" descr="A picture containing shape&#10;&#10;Description automatically generated">
              <a:extLst>
                <a:ext uri="{FF2B5EF4-FFF2-40B4-BE49-F238E27FC236}">
                  <a16:creationId xmlns:a16="http://schemas.microsoft.com/office/drawing/2014/main" xmlns="" id="{FD6F3BDF-5F22-495A-A94E-C7466B4831A4}"/>
                </a:ext>
              </a:extLst>
            </p:cNvPr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8355514" y="3364974"/>
              <a:ext cx="1409277" cy="1263312"/>
            </a:xfrm>
            <a:prstGeom prst="rect">
              <a:avLst/>
            </a:prstGeom>
          </p:spPr>
        </p:pic>
      </p:grpSp>
      <p:grpSp>
        <p:nvGrpSpPr>
          <p:cNvPr id="65" name="Group 64">
            <a:extLst>
              <a:ext uri="{FF2B5EF4-FFF2-40B4-BE49-F238E27FC236}">
                <a16:creationId xmlns:a16="http://schemas.microsoft.com/office/drawing/2014/main" xmlns="" id="{3F3A3DEA-A732-4D4C-81E2-2891F33124EE}"/>
              </a:ext>
            </a:extLst>
          </p:cNvPr>
          <p:cNvGrpSpPr/>
          <p:nvPr/>
        </p:nvGrpSpPr>
        <p:grpSpPr>
          <a:xfrm>
            <a:off x="10089145" y="2915918"/>
            <a:ext cx="1828800" cy="1828800"/>
            <a:chOff x="10089145" y="2915918"/>
            <a:chExt cx="1828800" cy="1828800"/>
          </a:xfrm>
        </p:grpSpPr>
        <p:grpSp>
          <p:nvGrpSpPr>
            <p:cNvPr id="62" name="Group 61">
              <a:extLst>
                <a:ext uri="{FF2B5EF4-FFF2-40B4-BE49-F238E27FC236}">
                  <a16:creationId xmlns:a16="http://schemas.microsoft.com/office/drawing/2014/main" xmlns="" id="{4EA47D69-D638-4D36-8B8E-23C0BA2F4F50}"/>
                </a:ext>
              </a:extLst>
            </p:cNvPr>
            <p:cNvGrpSpPr/>
            <p:nvPr/>
          </p:nvGrpSpPr>
          <p:grpSpPr>
            <a:xfrm>
              <a:off x="10089145" y="2915918"/>
              <a:ext cx="1828800" cy="1828800"/>
              <a:chOff x="10089145" y="2915918"/>
              <a:chExt cx="1828800" cy="1828800"/>
            </a:xfrm>
            <a:noFill/>
          </p:grpSpPr>
          <p:sp>
            <p:nvSpPr>
              <p:cNvPr id="35" name="Rectangle 34">
                <a:extLst>
                  <a:ext uri="{FF2B5EF4-FFF2-40B4-BE49-F238E27FC236}">
                    <a16:creationId xmlns:a16="http://schemas.microsoft.com/office/drawing/2014/main" xmlns="" id="{43DDCE93-169B-4E1F-80D2-825C223AF9F7}"/>
                  </a:ext>
                </a:extLst>
              </p:cNvPr>
              <p:cNvSpPr/>
              <p:nvPr/>
            </p:nvSpPr>
            <p:spPr>
              <a:xfrm>
                <a:off x="10089145" y="2915918"/>
                <a:ext cx="1828800" cy="1828800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3" name="TextBox 52">
                <a:extLst>
                  <a:ext uri="{FF2B5EF4-FFF2-40B4-BE49-F238E27FC236}">
                    <a16:creationId xmlns:a16="http://schemas.microsoft.com/office/drawing/2014/main" xmlns="" id="{DBD082E3-CF23-4A31-BF81-683126B5CD00}"/>
                  </a:ext>
                </a:extLst>
              </p:cNvPr>
              <p:cNvSpPr txBox="1"/>
              <p:nvPr/>
            </p:nvSpPr>
            <p:spPr>
              <a:xfrm>
                <a:off x="10664917" y="2942823"/>
                <a:ext cx="663792" cy="369332"/>
              </a:xfrm>
              <a:prstGeom prst="rect">
                <a:avLst/>
              </a:prstGeom>
              <a:grpFill/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toy</a:t>
                </a:r>
              </a:p>
            </p:txBody>
          </p:sp>
        </p:grpSp>
        <p:pic>
          <p:nvPicPr>
            <p:cNvPr id="47" name="Picture 46" descr="Shape&#10;&#10;Description automatically generated">
              <a:extLst>
                <a:ext uri="{FF2B5EF4-FFF2-40B4-BE49-F238E27FC236}">
                  <a16:creationId xmlns:a16="http://schemas.microsoft.com/office/drawing/2014/main" xmlns="" id="{7D432FED-A7CC-468E-9CB4-6DB6D30958EA}"/>
                </a:ext>
              </a:extLst>
            </p:cNvPr>
            <p:cNvPicPr>
              <a:picLocks noChangeAspect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10247800" y="3422907"/>
              <a:ext cx="1598458" cy="972110"/>
            </a:xfrm>
            <a:prstGeom prst="rect">
              <a:avLst/>
            </a:prstGeom>
          </p:spPr>
        </p:pic>
      </p:grpSp>
      <p:grpSp>
        <p:nvGrpSpPr>
          <p:cNvPr id="68" name="Group 67">
            <a:extLst>
              <a:ext uri="{FF2B5EF4-FFF2-40B4-BE49-F238E27FC236}">
                <a16:creationId xmlns:a16="http://schemas.microsoft.com/office/drawing/2014/main" xmlns="" id="{8DFE78AC-84C6-41D5-9FCC-3D18022E6CB8}"/>
              </a:ext>
            </a:extLst>
          </p:cNvPr>
          <p:cNvGrpSpPr/>
          <p:nvPr/>
        </p:nvGrpSpPr>
        <p:grpSpPr>
          <a:xfrm>
            <a:off x="8578117" y="6022150"/>
            <a:ext cx="3210655" cy="515373"/>
            <a:chOff x="8892407" y="6134523"/>
            <a:chExt cx="3210655" cy="515373"/>
          </a:xfrm>
        </p:grpSpPr>
        <p:grpSp>
          <p:nvGrpSpPr>
            <p:cNvPr id="71" name="Group 70">
              <a:extLst>
                <a:ext uri="{FF2B5EF4-FFF2-40B4-BE49-F238E27FC236}">
                  <a16:creationId xmlns:a16="http://schemas.microsoft.com/office/drawing/2014/main" xmlns="" id="{7335B67A-60AE-4C8C-816E-3A41CEA3FB2E}"/>
                </a:ext>
              </a:extLst>
            </p:cNvPr>
            <p:cNvGrpSpPr/>
            <p:nvPr/>
          </p:nvGrpSpPr>
          <p:grpSpPr>
            <a:xfrm>
              <a:off x="10492557" y="6134523"/>
              <a:ext cx="1610505" cy="515373"/>
              <a:chOff x="1459752" y="6241367"/>
              <a:chExt cx="1610505" cy="515373"/>
            </a:xfrm>
          </p:grpSpPr>
          <p:sp>
            <p:nvSpPr>
              <p:cNvPr id="73" name="TextBox 1">
                <a:extLst>
                  <a:ext uri="{FF2B5EF4-FFF2-40B4-BE49-F238E27FC236}">
                    <a16:creationId xmlns:a16="http://schemas.microsoft.com/office/drawing/2014/main" xmlns="" id="{C1AA34E0-A140-4070-9958-52222229D4F6}"/>
                  </a:ext>
                </a:extLst>
              </p:cNvPr>
              <p:cNvSpPr txBox="1"/>
              <p:nvPr/>
            </p:nvSpPr>
            <p:spPr>
              <a:xfrm>
                <a:off x="1459752" y="6439981"/>
                <a:ext cx="1081376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en-US" sz="1200" dirty="0"/>
                  <a:t>Clipart by: </a:t>
                </a:r>
              </a:p>
            </p:txBody>
          </p:sp>
          <p:pic>
            <p:nvPicPr>
              <p:cNvPr id="74" name="Picture 73" descr="Logo, company name&#10;&#10;Description automatically generated">
                <a:extLst>
                  <a:ext uri="{FF2B5EF4-FFF2-40B4-BE49-F238E27FC236}">
                    <a16:creationId xmlns:a16="http://schemas.microsoft.com/office/drawing/2014/main" xmlns="" id="{008448FE-69AB-433D-97A6-161820508A8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9" cstate="print">
                <a:extLst>
                  <a:ext uri="{28A0092B-C50C-407E-A947-70E740481C1C}">
                    <a14:useLocalDpi xmlns:a14="http://schemas.microsoft.com/office/drawing/2010/main" xmlns="" val="0"/>
                  </a:ext>
                </a:extLst>
              </a:blip>
              <a:stretch>
                <a:fillRect/>
              </a:stretch>
            </p:blipFill>
            <p:spPr>
              <a:xfrm>
                <a:off x="2195479" y="6241367"/>
                <a:ext cx="874778" cy="515373"/>
              </a:xfrm>
              <a:prstGeom prst="rect">
                <a:avLst/>
              </a:prstGeom>
            </p:spPr>
          </p:pic>
        </p:grpSp>
        <p:pic>
          <p:nvPicPr>
            <p:cNvPr id="72" name="Picture 71" descr="Text&#10;&#10;Description automatically generated">
              <a:extLst>
                <a:ext uri="{FF2B5EF4-FFF2-40B4-BE49-F238E27FC236}">
                  <a16:creationId xmlns:a16="http://schemas.microsoft.com/office/drawing/2014/main" xmlns="" id="{463712C8-D6F6-46F9-8E31-93B6D7B90354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8892407" y="6325758"/>
              <a:ext cx="1493583" cy="317419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xmlns="" val="31738320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2" name="Group 31">
            <a:extLst>
              <a:ext uri="{FF2B5EF4-FFF2-40B4-BE49-F238E27FC236}">
                <a16:creationId xmlns:a16="http://schemas.microsoft.com/office/drawing/2014/main" xmlns="" id="{10BFDB06-CB2A-41C9-9295-49BA4AEA1560}"/>
              </a:ext>
            </a:extLst>
          </p:cNvPr>
          <p:cNvGrpSpPr/>
          <p:nvPr/>
        </p:nvGrpSpPr>
        <p:grpSpPr>
          <a:xfrm>
            <a:off x="232317" y="145275"/>
            <a:ext cx="7378760" cy="3291840"/>
            <a:chOff x="1000994" y="572939"/>
            <a:chExt cx="7891975" cy="3291840"/>
          </a:xfrm>
        </p:grpSpPr>
        <p:grpSp>
          <p:nvGrpSpPr>
            <p:cNvPr id="12" name="Group 11">
              <a:extLst>
                <a:ext uri="{FF2B5EF4-FFF2-40B4-BE49-F238E27FC236}">
                  <a16:creationId xmlns:a16="http://schemas.microsoft.com/office/drawing/2014/main" xmlns="" id="{B5168AF2-E54A-4713-83B0-4356EC5648D3}"/>
                </a:ext>
              </a:extLst>
            </p:cNvPr>
            <p:cNvGrpSpPr/>
            <p:nvPr/>
          </p:nvGrpSpPr>
          <p:grpSpPr>
            <a:xfrm>
              <a:off x="1000994" y="572939"/>
              <a:ext cx="7891975" cy="3291840"/>
              <a:chOff x="849247" y="562388"/>
              <a:chExt cx="7891975" cy="3291840"/>
            </a:xfrm>
          </p:grpSpPr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xmlns="" id="{E7489E46-C77B-473A-8715-9102718230C9}"/>
                  </a:ext>
                </a:extLst>
              </p:cNvPr>
              <p:cNvSpPr/>
              <p:nvPr/>
            </p:nvSpPr>
            <p:spPr>
              <a:xfrm>
                <a:off x="849247" y="562388"/>
                <a:ext cx="7891975" cy="3291840"/>
              </a:xfrm>
              <a:prstGeom prst="rect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  <a:ln>
                <a:extLst>
                  <a:ext uri="{C807C97D-BFC1-408E-A445-0C87EB9F89A2}">
                    <ask:lineSketchStyleProps xmlns:ask="http://schemas.microsoft.com/office/drawing/2018/sketchyshapes" xmlns="" sd="981765707">
                      <a:custGeom>
                        <a:avLst/>
                        <a:gdLst>
                          <a:gd name="connsiteX0" fmla="*/ 0 w 7891975"/>
                          <a:gd name="connsiteY0" fmla="*/ 0 h 3291840"/>
                          <a:gd name="connsiteX1" fmla="*/ 7891975 w 7891975"/>
                          <a:gd name="connsiteY1" fmla="*/ 0 h 3291840"/>
                          <a:gd name="connsiteX2" fmla="*/ 7891975 w 7891975"/>
                          <a:gd name="connsiteY2" fmla="*/ 3291840 h 3291840"/>
                          <a:gd name="connsiteX3" fmla="*/ 0 w 7891975"/>
                          <a:gd name="connsiteY3" fmla="*/ 3291840 h 3291840"/>
                          <a:gd name="connsiteX4" fmla="*/ 0 w 7891975"/>
                          <a:gd name="connsiteY4" fmla="*/ 0 h 3291840"/>
                        </a:gdLst>
                        <a:ahLst/>
                        <a:cxnLst>
                          <a:cxn ang="0">
                            <a:pos x="connsiteX0" y="connsiteY0"/>
                          </a:cxn>
                          <a:cxn ang="0">
                            <a:pos x="connsiteX1" y="connsiteY1"/>
                          </a:cxn>
                          <a:cxn ang="0">
                            <a:pos x="connsiteX2" y="connsiteY2"/>
                          </a:cxn>
                          <a:cxn ang="0">
                            <a:pos x="connsiteX3" y="connsiteY3"/>
                          </a:cxn>
                          <a:cxn ang="0">
                            <a:pos x="connsiteX4" y="connsiteY4"/>
                          </a:cxn>
                        </a:cxnLst>
                        <a:rect l="l" t="t" r="r" b="b"/>
                        <a:pathLst>
                          <a:path w="7891975" h="3291840" fill="none" extrusionOk="0">
                            <a:moveTo>
                              <a:pt x="0" y="0"/>
                            </a:moveTo>
                            <a:cubicBezTo>
                              <a:pt x="2725644" y="-33775"/>
                              <a:pt x="6961045" y="138873"/>
                              <a:pt x="7891975" y="0"/>
                            </a:cubicBezTo>
                            <a:cubicBezTo>
                              <a:pt x="7818204" y="603335"/>
                              <a:pt x="7736092" y="1795809"/>
                              <a:pt x="7891975" y="3291840"/>
                            </a:cubicBezTo>
                            <a:cubicBezTo>
                              <a:pt x="6227359" y="3154510"/>
                              <a:pt x="3115057" y="3153984"/>
                              <a:pt x="0" y="3291840"/>
                            </a:cubicBezTo>
                            <a:cubicBezTo>
                              <a:pt x="152408" y="2180936"/>
                              <a:pt x="73868" y="696273"/>
                              <a:pt x="0" y="0"/>
                            </a:cubicBezTo>
                            <a:close/>
                          </a:path>
                          <a:path w="7891975" h="3291840" stroke="0" extrusionOk="0">
                            <a:moveTo>
                              <a:pt x="0" y="0"/>
                            </a:moveTo>
                            <a:cubicBezTo>
                              <a:pt x="3230450" y="-101487"/>
                              <a:pt x="6374903" y="-162162"/>
                              <a:pt x="7891975" y="0"/>
                            </a:cubicBezTo>
                            <a:cubicBezTo>
                              <a:pt x="7952688" y="404301"/>
                              <a:pt x="7830903" y="2375910"/>
                              <a:pt x="7891975" y="3291840"/>
                            </a:cubicBezTo>
                            <a:cubicBezTo>
                              <a:pt x="5979022" y="3341905"/>
                              <a:pt x="1556239" y="3133391"/>
                              <a:pt x="0" y="3291840"/>
                            </a:cubicBezTo>
                            <a:cubicBezTo>
                              <a:pt x="-24452" y="2817289"/>
                              <a:pt x="-67663" y="675759"/>
                              <a:pt x="0" y="0"/>
                            </a:cubicBezTo>
                            <a:close/>
                          </a:path>
                        </a:pathLst>
                      </a:custGeom>
                      <ask:type>
                        <ask:lineSketchNone/>
                      </ask:type>
                    </ask:lineSketchStyleProps>
                  </a:ext>
                </a:extLst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xmlns="" id="{3716D579-C8DE-4B08-8432-BDC05DF02186}"/>
                  </a:ext>
                </a:extLst>
              </p:cNvPr>
              <p:cNvSpPr/>
              <p:nvPr/>
            </p:nvSpPr>
            <p:spPr>
              <a:xfrm>
                <a:off x="6253537" y="867031"/>
                <a:ext cx="1828800" cy="1828800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8" name="Oval 7">
                <a:extLst>
                  <a:ext uri="{FF2B5EF4-FFF2-40B4-BE49-F238E27FC236}">
                    <a16:creationId xmlns:a16="http://schemas.microsoft.com/office/drawing/2014/main" xmlns="" id="{71EFBF5E-293D-40F8-ACDF-0A042D9DF37C}"/>
                  </a:ext>
                </a:extLst>
              </p:cNvPr>
              <p:cNvSpPr/>
              <p:nvPr/>
            </p:nvSpPr>
            <p:spPr>
              <a:xfrm>
                <a:off x="1247940" y="2177297"/>
                <a:ext cx="832104" cy="830997"/>
              </a:xfrm>
              <a:prstGeom prst="ellipse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9" name="Oval 8">
                <a:extLst>
                  <a:ext uri="{FF2B5EF4-FFF2-40B4-BE49-F238E27FC236}">
                    <a16:creationId xmlns:a16="http://schemas.microsoft.com/office/drawing/2014/main" xmlns="" id="{9647EEF2-FA42-4045-BC7B-EA919BF2FB03}"/>
                  </a:ext>
                </a:extLst>
              </p:cNvPr>
              <p:cNvSpPr/>
              <p:nvPr/>
            </p:nvSpPr>
            <p:spPr>
              <a:xfrm>
                <a:off x="2396773" y="2152625"/>
                <a:ext cx="832104" cy="830997"/>
              </a:xfrm>
              <a:prstGeom prst="ellipse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" name="Oval 9">
                <a:extLst>
                  <a:ext uri="{FF2B5EF4-FFF2-40B4-BE49-F238E27FC236}">
                    <a16:creationId xmlns:a16="http://schemas.microsoft.com/office/drawing/2014/main" xmlns="" id="{108099C9-0346-477F-A64D-BB2C6C114584}"/>
                  </a:ext>
                </a:extLst>
              </p:cNvPr>
              <p:cNvSpPr/>
              <p:nvPr/>
            </p:nvSpPr>
            <p:spPr>
              <a:xfrm>
                <a:off x="3541683" y="2152626"/>
                <a:ext cx="832104" cy="830997"/>
              </a:xfrm>
              <a:prstGeom prst="ellipse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1" name="Oval 10">
                <a:extLst>
                  <a:ext uri="{FF2B5EF4-FFF2-40B4-BE49-F238E27FC236}">
                    <a16:creationId xmlns:a16="http://schemas.microsoft.com/office/drawing/2014/main" xmlns="" id="{2E5F9654-D95C-4DA4-A10C-9CD23735E200}"/>
                  </a:ext>
                </a:extLst>
              </p:cNvPr>
              <p:cNvSpPr/>
              <p:nvPr/>
            </p:nvSpPr>
            <p:spPr>
              <a:xfrm>
                <a:off x="4669405" y="2152626"/>
                <a:ext cx="832104" cy="830997"/>
              </a:xfrm>
              <a:prstGeom prst="ellipse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5" name="TextBox 4">
              <a:extLst>
                <a:ext uri="{FF2B5EF4-FFF2-40B4-BE49-F238E27FC236}">
                  <a16:creationId xmlns:a16="http://schemas.microsoft.com/office/drawing/2014/main" xmlns="" id="{862327D1-029A-4FA1-A4C7-47B22306FEDD}"/>
                </a:ext>
              </a:extLst>
            </p:cNvPr>
            <p:cNvSpPr txBox="1"/>
            <p:nvPr/>
          </p:nvSpPr>
          <p:spPr>
            <a:xfrm>
              <a:off x="1228405" y="824495"/>
              <a:ext cx="4651514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800" b="1" dirty="0"/>
                <a:t>I am working for </a:t>
              </a:r>
            </a:p>
          </p:txBody>
        </p:sp>
      </p:grpSp>
      <p:grpSp>
        <p:nvGrpSpPr>
          <p:cNvPr id="16" name="Group 15">
            <a:extLst>
              <a:ext uri="{FF2B5EF4-FFF2-40B4-BE49-F238E27FC236}">
                <a16:creationId xmlns:a16="http://schemas.microsoft.com/office/drawing/2014/main" xmlns="" id="{96B3761A-8F97-431C-990A-4F01F4D7D0C2}"/>
              </a:ext>
            </a:extLst>
          </p:cNvPr>
          <p:cNvGrpSpPr/>
          <p:nvPr/>
        </p:nvGrpSpPr>
        <p:grpSpPr>
          <a:xfrm>
            <a:off x="307644" y="3560098"/>
            <a:ext cx="832104" cy="832104"/>
            <a:chOff x="1122557" y="4849836"/>
            <a:chExt cx="832104" cy="832104"/>
          </a:xfrm>
        </p:grpSpPr>
        <p:sp>
          <p:nvSpPr>
            <p:cNvPr id="14" name="Oval 13">
              <a:extLst>
                <a:ext uri="{FF2B5EF4-FFF2-40B4-BE49-F238E27FC236}">
                  <a16:creationId xmlns:a16="http://schemas.microsoft.com/office/drawing/2014/main" xmlns="" id="{7699FEDE-1B40-4DEB-A172-77D99D77E744}"/>
                </a:ext>
              </a:extLst>
            </p:cNvPr>
            <p:cNvSpPr/>
            <p:nvPr/>
          </p:nvSpPr>
          <p:spPr>
            <a:xfrm>
              <a:off x="1122557" y="4849836"/>
              <a:ext cx="832104" cy="832104"/>
            </a:xfrm>
            <a:prstGeom prst="ellipse">
              <a:avLst/>
            </a:prstGeom>
            <a:solidFill>
              <a:srgbClr val="16F26A"/>
            </a:solidFill>
            <a:ln>
              <a:solidFill>
                <a:srgbClr val="16F26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Star: 5 Points 14">
              <a:extLst>
                <a:ext uri="{FF2B5EF4-FFF2-40B4-BE49-F238E27FC236}">
                  <a16:creationId xmlns:a16="http://schemas.microsoft.com/office/drawing/2014/main" xmlns="" id="{C2CFD40C-296A-43D1-B0A8-8760E1B59B98}"/>
                </a:ext>
              </a:extLst>
            </p:cNvPr>
            <p:cNvSpPr/>
            <p:nvPr/>
          </p:nvSpPr>
          <p:spPr>
            <a:xfrm>
              <a:off x="1266092" y="5008098"/>
              <a:ext cx="534573" cy="478302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17" name="Group 16">
            <a:extLst>
              <a:ext uri="{FF2B5EF4-FFF2-40B4-BE49-F238E27FC236}">
                <a16:creationId xmlns:a16="http://schemas.microsoft.com/office/drawing/2014/main" xmlns="" id="{CD91FB57-B80B-4AF2-8158-4751FB8F1EE6}"/>
              </a:ext>
            </a:extLst>
          </p:cNvPr>
          <p:cNvGrpSpPr/>
          <p:nvPr/>
        </p:nvGrpSpPr>
        <p:grpSpPr>
          <a:xfrm>
            <a:off x="1498081" y="3558697"/>
            <a:ext cx="832104" cy="832104"/>
            <a:chOff x="1122557" y="4849836"/>
            <a:chExt cx="832104" cy="832104"/>
          </a:xfrm>
        </p:grpSpPr>
        <p:sp>
          <p:nvSpPr>
            <p:cNvPr id="18" name="Oval 17">
              <a:extLst>
                <a:ext uri="{FF2B5EF4-FFF2-40B4-BE49-F238E27FC236}">
                  <a16:creationId xmlns:a16="http://schemas.microsoft.com/office/drawing/2014/main" xmlns="" id="{6D526EA9-BDF9-46B8-B7BB-1F238BFE9A06}"/>
                </a:ext>
              </a:extLst>
            </p:cNvPr>
            <p:cNvSpPr/>
            <p:nvPr/>
          </p:nvSpPr>
          <p:spPr>
            <a:xfrm>
              <a:off x="1122557" y="4849836"/>
              <a:ext cx="832104" cy="832104"/>
            </a:xfrm>
            <a:prstGeom prst="ellipse">
              <a:avLst/>
            </a:prstGeom>
            <a:solidFill>
              <a:srgbClr val="16F26A"/>
            </a:solidFill>
            <a:ln>
              <a:solidFill>
                <a:srgbClr val="16F26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Star: 5 Points 18">
              <a:extLst>
                <a:ext uri="{FF2B5EF4-FFF2-40B4-BE49-F238E27FC236}">
                  <a16:creationId xmlns:a16="http://schemas.microsoft.com/office/drawing/2014/main" xmlns="" id="{B24FB943-F6ED-49E1-BE4E-1974A46E774B}"/>
                </a:ext>
              </a:extLst>
            </p:cNvPr>
            <p:cNvSpPr/>
            <p:nvPr/>
          </p:nvSpPr>
          <p:spPr>
            <a:xfrm>
              <a:off x="1266092" y="5008098"/>
              <a:ext cx="534573" cy="478302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0" name="Group 19">
            <a:extLst>
              <a:ext uri="{FF2B5EF4-FFF2-40B4-BE49-F238E27FC236}">
                <a16:creationId xmlns:a16="http://schemas.microsoft.com/office/drawing/2014/main" xmlns="" id="{654E33A5-4EE0-470A-B6FA-E176C312DDC6}"/>
              </a:ext>
            </a:extLst>
          </p:cNvPr>
          <p:cNvGrpSpPr/>
          <p:nvPr/>
        </p:nvGrpSpPr>
        <p:grpSpPr>
          <a:xfrm>
            <a:off x="1476533" y="5643273"/>
            <a:ext cx="832104" cy="832104"/>
            <a:chOff x="1122557" y="4849836"/>
            <a:chExt cx="832104" cy="832104"/>
          </a:xfrm>
        </p:grpSpPr>
        <p:sp>
          <p:nvSpPr>
            <p:cNvPr id="21" name="Oval 20">
              <a:extLst>
                <a:ext uri="{FF2B5EF4-FFF2-40B4-BE49-F238E27FC236}">
                  <a16:creationId xmlns:a16="http://schemas.microsoft.com/office/drawing/2014/main" xmlns="" id="{28299DA4-4861-4A62-AACD-30866934D2BA}"/>
                </a:ext>
              </a:extLst>
            </p:cNvPr>
            <p:cNvSpPr/>
            <p:nvPr/>
          </p:nvSpPr>
          <p:spPr>
            <a:xfrm>
              <a:off x="1122557" y="4849836"/>
              <a:ext cx="832104" cy="832104"/>
            </a:xfrm>
            <a:prstGeom prst="ellipse">
              <a:avLst/>
            </a:prstGeom>
            <a:solidFill>
              <a:srgbClr val="16F26A"/>
            </a:solidFill>
            <a:ln>
              <a:solidFill>
                <a:srgbClr val="16F26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Star: 5 Points 21">
              <a:extLst>
                <a:ext uri="{FF2B5EF4-FFF2-40B4-BE49-F238E27FC236}">
                  <a16:creationId xmlns:a16="http://schemas.microsoft.com/office/drawing/2014/main" xmlns="" id="{26D499D9-C7F6-4E12-BD49-83D14BF837DE}"/>
                </a:ext>
              </a:extLst>
            </p:cNvPr>
            <p:cNvSpPr/>
            <p:nvPr/>
          </p:nvSpPr>
          <p:spPr>
            <a:xfrm>
              <a:off x="1266092" y="5008098"/>
              <a:ext cx="534573" cy="478302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3" name="Group 22">
            <a:extLst>
              <a:ext uri="{FF2B5EF4-FFF2-40B4-BE49-F238E27FC236}">
                <a16:creationId xmlns:a16="http://schemas.microsoft.com/office/drawing/2014/main" xmlns="" id="{9364B362-7711-4A90-BB7C-AAF920643EF5}"/>
              </a:ext>
            </a:extLst>
          </p:cNvPr>
          <p:cNvGrpSpPr/>
          <p:nvPr/>
        </p:nvGrpSpPr>
        <p:grpSpPr>
          <a:xfrm>
            <a:off x="1500999" y="4575797"/>
            <a:ext cx="832104" cy="832104"/>
            <a:chOff x="1122557" y="4849836"/>
            <a:chExt cx="832104" cy="832104"/>
          </a:xfrm>
        </p:grpSpPr>
        <p:sp>
          <p:nvSpPr>
            <p:cNvPr id="24" name="Oval 23">
              <a:extLst>
                <a:ext uri="{FF2B5EF4-FFF2-40B4-BE49-F238E27FC236}">
                  <a16:creationId xmlns:a16="http://schemas.microsoft.com/office/drawing/2014/main" xmlns="" id="{9039CB03-D792-43E5-BDAC-05DB7B080DB1}"/>
                </a:ext>
              </a:extLst>
            </p:cNvPr>
            <p:cNvSpPr/>
            <p:nvPr/>
          </p:nvSpPr>
          <p:spPr>
            <a:xfrm>
              <a:off x="1122557" y="4849836"/>
              <a:ext cx="832104" cy="832104"/>
            </a:xfrm>
            <a:prstGeom prst="ellipse">
              <a:avLst/>
            </a:prstGeom>
            <a:solidFill>
              <a:srgbClr val="16F26A"/>
            </a:solidFill>
            <a:ln>
              <a:solidFill>
                <a:srgbClr val="16F26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Star: 5 Points 24">
              <a:extLst>
                <a:ext uri="{FF2B5EF4-FFF2-40B4-BE49-F238E27FC236}">
                  <a16:creationId xmlns:a16="http://schemas.microsoft.com/office/drawing/2014/main" xmlns="" id="{A42CEFB7-D355-4B57-A0AC-1CFF8D3854CD}"/>
                </a:ext>
              </a:extLst>
            </p:cNvPr>
            <p:cNvSpPr/>
            <p:nvPr/>
          </p:nvSpPr>
          <p:spPr>
            <a:xfrm>
              <a:off x="1266092" y="5008098"/>
              <a:ext cx="534573" cy="478302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6" name="Group 25">
            <a:extLst>
              <a:ext uri="{FF2B5EF4-FFF2-40B4-BE49-F238E27FC236}">
                <a16:creationId xmlns:a16="http://schemas.microsoft.com/office/drawing/2014/main" xmlns="" id="{A62B4A53-089A-4328-886F-6BA40A96A2EB}"/>
              </a:ext>
            </a:extLst>
          </p:cNvPr>
          <p:cNvGrpSpPr/>
          <p:nvPr/>
        </p:nvGrpSpPr>
        <p:grpSpPr>
          <a:xfrm>
            <a:off x="302413" y="4573009"/>
            <a:ext cx="832104" cy="832104"/>
            <a:chOff x="1122557" y="4849836"/>
            <a:chExt cx="832104" cy="832104"/>
          </a:xfrm>
        </p:grpSpPr>
        <p:sp>
          <p:nvSpPr>
            <p:cNvPr id="27" name="Oval 26">
              <a:extLst>
                <a:ext uri="{FF2B5EF4-FFF2-40B4-BE49-F238E27FC236}">
                  <a16:creationId xmlns:a16="http://schemas.microsoft.com/office/drawing/2014/main" xmlns="" id="{FBEE4F3C-92FA-4505-867D-D67C2242B766}"/>
                </a:ext>
              </a:extLst>
            </p:cNvPr>
            <p:cNvSpPr/>
            <p:nvPr/>
          </p:nvSpPr>
          <p:spPr>
            <a:xfrm>
              <a:off x="1122557" y="4849836"/>
              <a:ext cx="832104" cy="832104"/>
            </a:xfrm>
            <a:prstGeom prst="ellipse">
              <a:avLst/>
            </a:prstGeom>
            <a:solidFill>
              <a:srgbClr val="16F26A"/>
            </a:solidFill>
            <a:ln>
              <a:solidFill>
                <a:srgbClr val="16F26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Star: 5 Points 27">
              <a:extLst>
                <a:ext uri="{FF2B5EF4-FFF2-40B4-BE49-F238E27FC236}">
                  <a16:creationId xmlns:a16="http://schemas.microsoft.com/office/drawing/2014/main" xmlns="" id="{AA3BD915-8F99-4927-87C6-3419E5D6B72D}"/>
                </a:ext>
              </a:extLst>
            </p:cNvPr>
            <p:cNvSpPr/>
            <p:nvPr/>
          </p:nvSpPr>
          <p:spPr>
            <a:xfrm>
              <a:off x="1266092" y="5008098"/>
              <a:ext cx="534573" cy="478302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9" name="Group 28">
            <a:extLst>
              <a:ext uri="{FF2B5EF4-FFF2-40B4-BE49-F238E27FC236}">
                <a16:creationId xmlns:a16="http://schemas.microsoft.com/office/drawing/2014/main" xmlns="" id="{6DE277E7-53DB-482F-9AAC-9F1F9C543D6A}"/>
              </a:ext>
            </a:extLst>
          </p:cNvPr>
          <p:cNvGrpSpPr/>
          <p:nvPr/>
        </p:nvGrpSpPr>
        <p:grpSpPr>
          <a:xfrm>
            <a:off x="307644" y="5643273"/>
            <a:ext cx="832104" cy="832104"/>
            <a:chOff x="1122557" y="4849836"/>
            <a:chExt cx="832104" cy="832104"/>
          </a:xfrm>
        </p:grpSpPr>
        <p:sp>
          <p:nvSpPr>
            <p:cNvPr id="30" name="Oval 29">
              <a:extLst>
                <a:ext uri="{FF2B5EF4-FFF2-40B4-BE49-F238E27FC236}">
                  <a16:creationId xmlns:a16="http://schemas.microsoft.com/office/drawing/2014/main" xmlns="" id="{9F8B4A78-D42B-4C1B-AB07-8B3724EC4A27}"/>
                </a:ext>
              </a:extLst>
            </p:cNvPr>
            <p:cNvSpPr/>
            <p:nvPr/>
          </p:nvSpPr>
          <p:spPr>
            <a:xfrm>
              <a:off x="1122557" y="4849836"/>
              <a:ext cx="832104" cy="832104"/>
            </a:xfrm>
            <a:prstGeom prst="ellipse">
              <a:avLst/>
            </a:prstGeom>
            <a:solidFill>
              <a:srgbClr val="16F26A"/>
            </a:solidFill>
            <a:ln>
              <a:solidFill>
                <a:srgbClr val="16F26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1" name="Star: 5 Points 30">
              <a:extLst>
                <a:ext uri="{FF2B5EF4-FFF2-40B4-BE49-F238E27FC236}">
                  <a16:creationId xmlns:a16="http://schemas.microsoft.com/office/drawing/2014/main" xmlns="" id="{A2B13CCA-88E9-4C45-995B-222204C19089}"/>
                </a:ext>
              </a:extLst>
            </p:cNvPr>
            <p:cNvSpPr/>
            <p:nvPr/>
          </p:nvSpPr>
          <p:spPr>
            <a:xfrm>
              <a:off x="1266092" y="5008098"/>
              <a:ext cx="534573" cy="478302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8" name="Rectangle 37">
            <a:extLst>
              <a:ext uri="{FF2B5EF4-FFF2-40B4-BE49-F238E27FC236}">
                <a16:creationId xmlns:a16="http://schemas.microsoft.com/office/drawing/2014/main" xmlns="" id="{4485740A-20FE-4887-B2D8-B75F9B740D3F}"/>
              </a:ext>
            </a:extLst>
          </p:cNvPr>
          <p:cNvSpPr/>
          <p:nvPr/>
        </p:nvSpPr>
        <p:spPr>
          <a:xfrm>
            <a:off x="3560018" y="4728873"/>
            <a:ext cx="1828800" cy="18288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xmlns="" id="{0D6A7662-F235-4546-91BE-2D6FA100E2F0}"/>
              </a:ext>
            </a:extLst>
          </p:cNvPr>
          <p:cNvSpPr/>
          <p:nvPr/>
        </p:nvSpPr>
        <p:spPr>
          <a:xfrm>
            <a:off x="5753831" y="4735222"/>
            <a:ext cx="1828800" cy="18288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59" name="Group 58">
            <a:extLst>
              <a:ext uri="{FF2B5EF4-FFF2-40B4-BE49-F238E27FC236}">
                <a16:creationId xmlns:a16="http://schemas.microsoft.com/office/drawing/2014/main" xmlns="" id="{BB2D27CC-A09D-4EF0-9D1C-83A8F50DE9DA}"/>
              </a:ext>
            </a:extLst>
          </p:cNvPr>
          <p:cNvGrpSpPr/>
          <p:nvPr/>
        </p:nvGrpSpPr>
        <p:grpSpPr>
          <a:xfrm>
            <a:off x="8118703" y="806904"/>
            <a:ext cx="1912277" cy="1828800"/>
            <a:chOff x="8079691" y="798121"/>
            <a:chExt cx="1912277" cy="1828800"/>
          </a:xfrm>
          <a:noFill/>
        </p:grpSpPr>
        <p:sp>
          <p:nvSpPr>
            <p:cNvPr id="34" name="Rectangle 33">
              <a:extLst>
                <a:ext uri="{FF2B5EF4-FFF2-40B4-BE49-F238E27FC236}">
                  <a16:creationId xmlns:a16="http://schemas.microsoft.com/office/drawing/2014/main" xmlns="" id="{DE10A826-8B1F-4EEC-9578-C014FDA76270}"/>
                </a:ext>
              </a:extLst>
            </p:cNvPr>
            <p:cNvSpPr/>
            <p:nvPr/>
          </p:nvSpPr>
          <p:spPr>
            <a:xfrm>
              <a:off x="8105004" y="798121"/>
              <a:ext cx="1828800" cy="1828800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TextBox 54">
              <a:extLst>
                <a:ext uri="{FF2B5EF4-FFF2-40B4-BE49-F238E27FC236}">
                  <a16:creationId xmlns:a16="http://schemas.microsoft.com/office/drawing/2014/main" xmlns="" id="{99347840-D8BF-444B-973C-BAA32E648642}"/>
                </a:ext>
              </a:extLst>
            </p:cNvPr>
            <p:cNvSpPr txBox="1"/>
            <p:nvPr/>
          </p:nvSpPr>
          <p:spPr>
            <a:xfrm>
              <a:off x="8079691" y="798121"/>
              <a:ext cx="1912277" cy="369332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Insert item here </a:t>
              </a:r>
            </a:p>
          </p:txBody>
        </p:sp>
      </p:grpSp>
      <p:grpSp>
        <p:nvGrpSpPr>
          <p:cNvPr id="60" name="Group 59">
            <a:extLst>
              <a:ext uri="{FF2B5EF4-FFF2-40B4-BE49-F238E27FC236}">
                <a16:creationId xmlns:a16="http://schemas.microsoft.com/office/drawing/2014/main" xmlns="" id="{129931AD-52E9-4224-9089-FF6152FB9041}"/>
              </a:ext>
            </a:extLst>
          </p:cNvPr>
          <p:cNvGrpSpPr/>
          <p:nvPr/>
        </p:nvGrpSpPr>
        <p:grpSpPr>
          <a:xfrm>
            <a:off x="10089145" y="772379"/>
            <a:ext cx="1828800" cy="1854542"/>
            <a:chOff x="10089145" y="772379"/>
            <a:chExt cx="1828800" cy="1854542"/>
          </a:xfrm>
          <a:noFill/>
        </p:grpSpPr>
        <p:sp>
          <p:nvSpPr>
            <p:cNvPr id="33" name="Rectangle 32">
              <a:extLst>
                <a:ext uri="{FF2B5EF4-FFF2-40B4-BE49-F238E27FC236}">
                  <a16:creationId xmlns:a16="http://schemas.microsoft.com/office/drawing/2014/main" xmlns="" id="{F41FF15C-91E5-40FA-9266-967FB506F544}"/>
                </a:ext>
              </a:extLst>
            </p:cNvPr>
            <p:cNvSpPr/>
            <p:nvPr/>
          </p:nvSpPr>
          <p:spPr>
            <a:xfrm>
              <a:off x="10089145" y="798121"/>
              <a:ext cx="1828800" cy="1828800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TextBox 55">
              <a:extLst>
                <a:ext uri="{FF2B5EF4-FFF2-40B4-BE49-F238E27FC236}">
                  <a16:creationId xmlns:a16="http://schemas.microsoft.com/office/drawing/2014/main" xmlns="" id="{B31D3230-7776-4FDA-8458-9EA783AA4BB5}"/>
                </a:ext>
              </a:extLst>
            </p:cNvPr>
            <p:cNvSpPr txBox="1"/>
            <p:nvPr/>
          </p:nvSpPr>
          <p:spPr>
            <a:xfrm>
              <a:off x="10664917" y="772379"/>
              <a:ext cx="771462" cy="369332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endParaRPr lang="en-US" dirty="0"/>
            </a:p>
          </p:txBody>
        </p:sp>
      </p:grpSp>
      <p:sp>
        <p:nvSpPr>
          <p:cNvPr id="36" name="Rectangle 35">
            <a:extLst>
              <a:ext uri="{FF2B5EF4-FFF2-40B4-BE49-F238E27FC236}">
                <a16:creationId xmlns:a16="http://schemas.microsoft.com/office/drawing/2014/main" xmlns="" id="{176E4D23-91BD-4D7F-806C-D8B0060CE3C6}"/>
              </a:ext>
            </a:extLst>
          </p:cNvPr>
          <p:cNvSpPr/>
          <p:nvPr/>
        </p:nvSpPr>
        <p:spPr>
          <a:xfrm>
            <a:off x="8099335" y="2915918"/>
            <a:ext cx="1828800" cy="18288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xmlns="" id="{43DDCE93-169B-4E1F-80D2-825C223AF9F7}"/>
              </a:ext>
            </a:extLst>
          </p:cNvPr>
          <p:cNvSpPr/>
          <p:nvPr/>
        </p:nvSpPr>
        <p:spPr>
          <a:xfrm>
            <a:off x="10089145" y="2915918"/>
            <a:ext cx="1828800" cy="18288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xmlns="" id="{99656EBA-0351-451C-B30E-57E1067D8857}"/>
              </a:ext>
            </a:extLst>
          </p:cNvPr>
          <p:cNvSpPr txBox="1"/>
          <p:nvPr/>
        </p:nvSpPr>
        <p:spPr>
          <a:xfrm>
            <a:off x="10011612" y="2914900"/>
            <a:ext cx="19122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Insert item here </a:t>
            </a: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xmlns="" id="{CD67FC6C-A350-4395-B0E7-D4AF3467A2B6}"/>
              </a:ext>
            </a:extLst>
          </p:cNvPr>
          <p:cNvSpPr txBox="1"/>
          <p:nvPr/>
        </p:nvSpPr>
        <p:spPr>
          <a:xfrm>
            <a:off x="10047406" y="832646"/>
            <a:ext cx="19122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Insert item here </a:t>
            </a: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xmlns="" id="{FDCE395C-6F0D-4624-9E49-3B5E811D2676}"/>
              </a:ext>
            </a:extLst>
          </p:cNvPr>
          <p:cNvSpPr txBox="1"/>
          <p:nvPr/>
        </p:nvSpPr>
        <p:spPr>
          <a:xfrm>
            <a:off x="8060539" y="2942836"/>
            <a:ext cx="19122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Insert item here </a:t>
            </a: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xmlns="" id="{B185499C-351C-4296-A7B2-CE10128AF08B}"/>
              </a:ext>
            </a:extLst>
          </p:cNvPr>
          <p:cNvSpPr txBox="1"/>
          <p:nvPr/>
        </p:nvSpPr>
        <p:spPr>
          <a:xfrm>
            <a:off x="5712092" y="4744718"/>
            <a:ext cx="19122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Insert item here </a:t>
            </a: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xmlns="" id="{E116C53F-E1E6-4E92-9BA7-439C2D339F6F}"/>
              </a:ext>
            </a:extLst>
          </p:cNvPr>
          <p:cNvSpPr txBox="1"/>
          <p:nvPr/>
        </p:nvSpPr>
        <p:spPr>
          <a:xfrm>
            <a:off x="3569394" y="4744718"/>
            <a:ext cx="19122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Insert item here </a:t>
            </a:r>
          </a:p>
        </p:txBody>
      </p:sp>
      <p:grpSp>
        <p:nvGrpSpPr>
          <p:cNvPr id="48" name="Group 47">
            <a:extLst>
              <a:ext uri="{FF2B5EF4-FFF2-40B4-BE49-F238E27FC236}">
                <a16:creationId xmlns:a16="http://schemas.microsoft.com/office/drawing/2014/main" xmlns="" id="{8DFE78AC-84C6-41D5-9FCC-3D18022E6CB8}"/>
              </a:ext>
            </a:extLst>
          </p:cNvPr>
          <p:cNvGrpSpPr/>
          <p:nvPr/>
        </p:nvGrpSpPr>
        <p:grpSpPr>
          <a:xfrm>
            <a:off x="8749028" y="6050666"/>
            <a:ext cx="3210655" cy="515373"/>
            <a:chOff x="8892407" y="6134523"/>
            <a:chExt cx="3210655" cy="515373"/>
          </a:xfrm>
        </p:grpSpPr>
        <p:grpSp>
          <p:nvGrpSpPr>
            <p:cNvPr id="49" name="Group 48">
              <a:extLst>
                <a:ext uri="{FF2B5EF4-FFF2-40B4-BE49-F238E27FC236}">
                  <a16:creationId xmlns:a16="http://schemas.microsoft.com/office/drawing/2014/main" xmlns="" id="{7335B67A-60AE-4C8C-816E-3A41CEA3FB2E}"/>
                </a:ext>
              </a:extLst>
            </p:cNvPr>
            <p:cNvGrpSpPr/>
            <p:nvPr/>
          </p:nvGrpSpPr>
          <p:grpSpPr>
            <a:xfrm>
              <a:off x="10492557" y="6134523"/>
              <a:ext cx="1610505" cy="515373"/>
              <a:chOff x="1459752" y="6241367"/>
              <a:chExt cx="1610505" cy="515373"/>
            </a:xfrm>
          </p:grpSpPr>
          <p:sp>
            <p:nvSpPr>
              <p:cNvPr id="51" name="TextBox 1">
                <a:extLst>
                  <a:ext uri="{FF2B5EF4-FFF2-40B4-BE49-F238E27FC236}">
                    <a16:creationId xmlns:a16="http://schemas.microsoft.com/office/drawing/2014/main" xmlns="" id="{C1AA34E0-A140-4070-9958-52222229D4F6}"/>
                  </a:ext>
                </a:extLst>
              </p:cNvPr>
              <p:cNvSpPr txBox="1"/>
              <p:nvPr/>
            </p:nvSpPr>
            <p:spPr>
              <a:xfrm>
                <a:off x="1459752" y="6439981"/>
                <a:ext cx="1081376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en-US" sz="1200" dirty="0"/>
                  <a:t>Clipart by: </a:t>
                </a:r>
              </a:p>
            </p:txBody>
          </p:sp>
          <p:pic>
            <p:nvPicPr>
              <p:cNvPr id="52" name="Picture 51" descr="Logo, company name&#10;&#10;Description automatically generated">
                <a:extLst>
                  <a:ext uri="{FF2B5EF4-FFF2-40B4-BE49-F238E27FC236}">
                    <a16:creationId xmlns:a16="http://schemas.microsoft.com/office/drawing/2014/main" xmlns="" id="{008448FE-69AB-433D-97A6-161820508A8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xmlns="" val="0"/>
                  </a:ext>
                </a:extLst>
              </a:blip>
              <a:stretch>
                <a:fillRect/>
              </a:stretch>
            </p:blipFill>
            <p:spPr>
              <a:xfrm>
                <a:off x="2195479" y="6241367"/>
                <a:ext cx="874778" cy="515373"/>
              </a:xfrm>
              <a:prstGeom prst="rect">
                <a:avLst/>
              </a:prstGeom>
            </p:spPr>
          </p:pic>
        </p:grpSp>
        <p:pic>
          <p:nvPicPr>
            <p:cNvPr id="50" name="Picture 49" descr="Text&#10;&#10;Description automatically generated">
              <a:extLst>
                <a:ext uri="{FF2B5EF4-FFF2-40B4-BE49-F238E27FC236}">
                  <a16:creationId xmlns:a16="http://schemas.microsoft.com/office/drawing/2014/main" xmlns="" id="{463712C8-D6F6-46F9-8E31-93B6D7B90354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8892407" y="6325758"/>
              <a:ext cx="1493583" cy="317419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xmlns="" val="30615266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138</TotalTime>
  <Words>38</Words>
  <Application>Microsoft Office PowerPoint</Application>
  <PresentationFormat>Custom</PresentationFormat>
  <Paragraphs>16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Slide 1</vt:lpstr>
      <vt:lpstr>Slide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/>
  <cp:lastModifiedBy>C</cp:lastModifiedBy>
  <cp:revision>16</cp:revision>
  <dcterms:created xsi:type="dcterms:W3CDTF">2021-02-03T14:28:37Z</dcterms:created>
  <dcterms:modified xsi:type="dcterms:W3CDTF">2021-06-03T17:59:27Z</dcterms:modified>
</cp:coreProperties>
</file>