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1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3508C2-A6B7-455E-935A-10037C970C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81D3E0F-0D8A-42D6-A13D-A7182E956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D2EA84-903B-4ECB-AF45-06C917E02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A137F0-F00C-47B3-B533-B93B98F20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6CA7C7-3205-42B9-A223-75C334B4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499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0AA5C9-405F-4D96-B81D-6BD27E309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8602EE2-3322-4881-BD7E-E7905DCED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03E967E-16AB-4235-AE3A-754AE09BA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DD79CB-5BB3-4877-AAFA-28B6D7A8A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ADCF11-8D11-4FA1-9136-70BB6B4F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7376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823F0E4-47AE-4210-8D9B-062B69728B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71F419B-3559-4F77-8F9B-0AD33305D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F25541-A868-4BD1-B033-03F8BBDAF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F9AAE6-3CF0-4A31-937C-C5E567A8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240765-2E8B-44DD-AA9C-362805CA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351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E85331-1A8A-4102-A324-A2D989F61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3C9ABC-F338-44A5-8189-E59DFDB6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B660C3-8B05-4AE8-B249-718290E26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DD2746-6CCB-402A-ADDB-79EC5304C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323CAF-7926-45AD-A419-BABCACD8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541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A272CA-1502-44F5-82F0-3FBE9FA43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F16E52-014E-4D8B-B6EB-556F5BBCA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C985CD-70F4-4680-8B60-C12D04B13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C5A459-4428-4634-A7E1-348C343D4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45AC95-6218-4B2F-A5AB-77B4E50BE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520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BBAAB-A91F-4087-BAAD-E700B2745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8334A8-3973-4F5A-AF25-0CBA9A6C0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D7BD7CE-2A08-45DA-8CA8-901DFFB6B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5180F6C-504D-4E8D-9EBB-5B9C43215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29D3996-B216-43A6-8015-011CAC3E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77149D-D32F-4B1F-8399-4586E29E0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803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F9B4D8-B6E2-43F1-A102-D54AB6987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3086938-1E13-4C48-852C-9AD6C40D7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C268795-97DD-4B91-B14E-23529CE7D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7A5A199-FB19-4045-8316-67519DF0A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7AADFA8-CA96-4C2F-AB21-105006C16C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D6081B9-485E-4B98-822C-659580A02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1594C88-C724-4F15-ACAE-85288AB4F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C257E65-895E-466D-A33D-96BE739B3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804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C3CCDD-EE00-4A72-99F6-266DA6026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905B9D9-76E8-4C40-B4BE-2333BD45E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3DEE126-C713-4CBB-A550-542E1E556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C67F2EA-5A16-44EE-AE71-6631DBBD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804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A1E6148-A2BD-405F-8871-52E9DC97F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154E476-1C3E-4833-B317-5B93C46E0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C75507-4400-480F-AD1F-99532A892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50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B31D35-7A04-4F0D-8B98-4D82ACA86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3ECBE7-BB97-4D99-9DF0-C34E11BC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8E98CBA-D5FE-441A-9514-959A7CF15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EEA0EF-795D-425F-B443-7CB57642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848073-6C05-4F6A-825D-66BABF72C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F19FE3D-7603-494A-9CE4-56E496EF8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986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A46EA8-A39F-4B03-B020-107A7CA3A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7AE157C-AA19-4CC9-A57C-0586DB69D3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6BD5458-8ED1-43C3-AB7A-BD3091BBF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31F710B-1DEA-437E-BEE3-7E2F245AF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EBB8-2997-4FA6-ACF4-1A181A884D3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D1CA7B-F5CD-43F7-A666-F2E49F05A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FBA27A-F3AE-4FCF-9C8A-1B5A86DEB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1869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4C0FBEE-CF33-4DBD-850D-73214914C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6A5E2-06D9-4FAD-AE8E-620DD8ACF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559F0A-7C5E-4173-A23A-3073FA1F0A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6EBB8-2997-4FA6-ACF4-1A181A884D3C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E7B930-26D4-4DA4-89FD-A03F63A47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143B82-AC78-4166-BDC2-61BD828E0B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91B0B-0ADB-4CF6-AC9B-0F1BFCD60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460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8DFE78AC-84C6-41D5-9FCC-3D18022E6CB8}"/>
              </a:ext>
            </a:extLst>
          </p:cNvPr>
          <p:cNvGrpSpPr/>
          <p:nvPr/>
        </p:nvGrpSpPr>
        <p:grpSpPr>
          <a:xfrm>
            <a:off x="8719951" y="6100044"/>
            <a:ext cx="3210655" cy="515373"/>
            <a:chOff x="8892407" y="6134523"/>
            <a:chExt cx="3210655" cy="515373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xmlns="" id="{7335B67A-60AE-4C8C-816E-3A41CEA3FB2E}"/>
                </a:ext>
              </a:extLst>
            </p:cNvPr>
            <p:cNvGrpSpPr/>
            <p:nvPr/>
          </p:nvGrpSpPr>
          <p:grpSpPr>
            <a:xfrm>
              <a:off x="10492557" y="6134523"/>
              <a:ext cx="1610505" cy="515373"/>
              <a:chOff x="1459752" y="6241367"/>
              <a:chExt cx="1610505" cy="515373"/>
            </a:xfrm>
          </p:grpSpPr>
          <p:sp>
            <p:nvSpPr>
              <p:cNvPr id="18" name="TextBox 1">
                <a:extLst>
                  <a:ext uri="{FF2B5EF4-FFF2-40B4-BE49-F238E27FC236}">
                    <a16:creationId xmlns:a16="http://schemas.microsoft.com/office/drawing/2014/main" xmlns="" id="{C1AA34E0-A140-4070-9958-52222229D4F6}"/>
                  </a:ext>
                </a:extLst>
              </p:cNvPr>
              <p:cNvSpPr txBox="1"/>
              <p:nvPr/>
            </p:nvSpPr>
            <p:spPr>
              <a:xfrm>
                <a:off x="1459752" y="6439981"/>
                <a:ext cx="10813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/>
                  <a:t>Clipart by: </a:t>
                </a:r>
              </a:p>
            </p:txBody>
          </p:sp>
          <p:pic>
            <p:nvPicPr>
              <p:cNvPr id="19" name="Picture 18" descr="Logo, company name&#10;&#10;Description automatically generated">
                <a:extLst>
                  <a:ext uri="{FF2B5EF4-FFF2-40B4-BE49-F238E27FC236}">
                    <a16:creationId xmlns:a16="http://schemas.microsoft.com/office/drawing/2014/main" xmlns="" id="{008448FE-69AB-433D-97A6-161820508A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195479" y="6241367"/>
                <a:ext cx="874778" cy="515373"/>
              </a:xfrm>
              <a:prstGeom prst="rect">
                <a:avLst/>
              </a:prstGeom>
            </p:spPr>
          </p:pic>
        </p:grpSp>
        <p:pic>
          <p:nvPicPr>
            <p:cNvPr id="17" name="Picture 16" descr="Text&#10;&#10;Description automatically generated">
              <a:extLst>
                <a:ext uri="{FF2B5EF4-FFF2-40B4-BE49-F238E27FC236}">
                  <a16:creationId xmlns:a16="http://schemas.microsoft.com/office/drawing/2014/main" xmlns="" id="{463712C8-D6F6-46F9-8E31-93B6D7B90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892407" y="6325758"/>
              <a:ext cx="1493583" cy="317419"/>
            </a:xfrm>
            <a:prstGeom prst="rect">
              <a:avLst/>
            </a:prstGeom>
          </p:spPr>
        </p:pic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5F88A3DD-FF07-42EF-8317-6A55D5B249FC}"/>
              </a:ext>
            </a:extLst>
          </p:cNvPr>
          <p:cNvGrpSpPr/>
          <p:nvPr/>
        </p:nvGrpSpPr>
        <p:grpSpPr>
          <a:xfrm>
            <a:off x="715617" y="2213113"/>
            <a:ext cx="10866783" cy="2584174"/>
            <a:chOff x="715617" y="2213113"/>
            <a:chExt cx="10866783" cy="258417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7C91E975-BB40-441D-87B5-272AD7F99345}"/>
                </a:ext>
              </a:extLst>
            </p:cNvPr>
            <p:cNvSpPr/>
            <p:nvPr/>
          </p:nvSpPr>
          <p:spPr>
            <a:xfrm>
              <a:off x="715617" y="2213113"/>
              <a:ext cx="10866783" cy="258417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1BA403C8-D1FB-45B2-8760-C58789ACBE8E}"/>
                </a:ext>
              </a:extLst>
            </p:cNvPr>
            <p:cNvSpPr/>
            <p:nvPr/>
          </p:nvSpPr>
          <p:spPr>
            <a:xfrm>
              <a:off x="887393" y="2872406"/>
              <a:ext cx="1274044" cy="126558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782D9E22-CE42-4632-B67A-10AA2008CFD2}"/>
                </a:ext>
              </a:extLst>
            </p:cNvPr>
            <p:cNvSpPr/>
            <p:nvPr/>
          </p:nvSpPr>
          <p:spPr>
            <a:xfrm>
              <a:off x="10136579" y="2882344"/>
              <a:ext cx="1274044" cy="126558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A420A5AF-BE23-48A6-B70F-DA9B7140AE75}"/>
                </a:ext>
              </a:extLst>
            </p:cNvPr>
            <p:cNvSpPr/>
            <p:nvPr/>
          </p:nvSpPr>
          <p:spPr>
            <a:xfrm>
              <a:off x="2428924" y="2882344"/>
              <a:ext cx="1274044" cy="126558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6A89F70E-6A8F-4E5C-9986-EB18470F0173}"/>
                </a:ext>
              </a:extLst>
            </p:cNvPr>
            <p:cNvSpPr/>
            <p:nvPr/>
          </p:nvSpPr>
          <p:spPr>
            <a:xfrm>
              <a:off x="3970455" y="2882344"/>
              <a:ext cx="1274044" cy="126558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74D1F419-54BD-4A0E-897A-4B81E0BABEA2}"/>
                </a:ext>
              </a:extLst>
            </p:cNvPr>
            <p:cNvSpPr/>
            <p:nvPr/>
          </p:nvSpPr>
          <p:spPr>
            <a:xfrm>
              <a:off x="5511986" y="2882344"/>
              <a:ext cx="1274044" cy="126558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740BF670-B28A-4718-9302-A663CCFE4C10}"/>
                </a:ext>
              </a:extLst>
            </p:cNvPr>
            <p:cNvSpPr/>
            <p:nvPr/>
          </p:nvSpPr>
          <p:spPr>
            <a:xfrm>
              <a:off x="7053517" y="2872406"/>
              <a:ext cx="1274044" cy="126558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0286E6A5-F2C0-4C30-A4EE-963DE9462BA5}"/>
                </a:ext>
              </a:extLst>
            </p:cNvPr>
            <p:cNvSpPr/>
            <p:nvPr/>
          </p:nvSpPr>
          <p:spPr>
            <a:xfrm>
              <a:off x="8595048" y="2882344"/>
              <a:ext cx="1274044" cy="126558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xmlns="" id="{5C0796F2-58ED-4867-AF37-6D3845322D51}"/>
                </a:ext>
              </a:extLst>
            </p:cNvPr>
            <p:cNvSpPr txBox="1"/>
            <p:nvPr/>
          </p:nvSpPr>
          <p:spPr>
            <a:xfrm>
              <a:off x="887393" y="2882344"/>
              <a:ext cx="1274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turn on water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92E41B5F-F688-45AB-B2CD-487539E0D7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86300" y="3190121"/>
              <a:ext cx="822013" cy="900420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654FEFA9-28E4-467E-8D79-B010BF5D6050}"/>
                </a:ext>
              </a:extLst>
            </p:cNvPr>
            <p:cNvSpPr txBox="1"/>
            <p:nvPr/>
          </p:nvSpPr>
          <p:spPr>
            <a:xfrm>
              <a:off x="2428924" y="2882344"/>
              <a:ext cx="1274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wet hands </a:t>
              </a:r>
            </a:p>
          </p:txBody>
        </p:sp>
        <p:pic>
          <p:nvPicPr>
            <p:cNvPr id="12" name="Picture 11" descr="A picture containing text, vector graphics&#10;&#10;Description automatically generated">
              <a:extLst>
                <a:ext uri="{FF2B5EF4-FFF2-40B4-BE49-F238E27FC236}">
                  <a16:creationId xmlns:a16="http://schemas.microsoft.com/office/drawing/2014/main" xmlns="" id="{C98B62FF-162B-496D-9318-7B50B84F4C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541430" y="3138560"/>
              <a:ext cx="1073410" cy="905256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9B5DC694-40E9-4E7B-9E87-C7A654E8A15F}"/>
                </a:ext>
              </a:extLst>
            </p:cNvPr>
            <p:cNvSpPr txBox="1"/>
            <p:nvPr/>
          </p:nvSpPr>
          <p:spPr>
            <a:xfrm>
              <a:off x="3970455" y="2882344"/>
              <a:ext cx="1274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use soap</a:t>
              </a:r>
            </a:p>
          </p:txBody>
        </p:sp>
        <p:pic>
          <p:nvPicPr>
            <p:cNvPr id="28" name="Picture 27" descr="A picture containing text&#10;&#10;Description automatically generated">
              <a:extLst>
                <a:ext uri="{FF2B5EF4-FFF2-40B4-BE49-F238E27FC236}">
                  <a16:creationId xmlns:a16="http://schemas.microsoft.com/office/drawing/2014/main" xmlns="" id="{FF6C5815-7AF2-47F1-A124-C24B77C37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225644" y="3144751"/>
              <a:ext cx="763665" cy="905256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8373C4E9-167F-47B7-8E26-8749E479BC0F}"/>
                </a:ext>
              </a:extLst>
            </p:cNvPr>
            <p:cNvSpPr txBox="1"/>
            <p:nvPr/>
          </p:nvSpPr>
          <p:spPr>
            <a:xfrm>
              <a:off x="5499688" y="2926287"/>
              <a:ext cx="1274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wash hands</a:t>
              </a:r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xmlns="" id="{9EBAC6A9-80BB-4093-A849-FCCCDAF9501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651923" y="3144751"/>
              <a:ext cx="964805" cy="905256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D170B778-AC97-44CB-92B1-683E8D8BC3AA}"/>
                </a:ext>
              </a:extLst>
            </p:cNvPr>
            <p:cNvSpPr txBox="1"/>
            <p:nvPr/>
          </p:nvSpPr>
          <p:spPr>
            <a:xfrm>
              <a:off x="7028921" y="2882344"/>
              <a:ext cx="1274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rinse hands</a:t>
              </a:r>
            </a:p>
          </p:txBody>
        </p:sp>
        <p:pic>
          <p:nvPicPr>
            <p:cNvPr id="34" name="Picture 33" descr="A picture containing text, vector graphics&#10;&#10;Description automatically generated">
              <a:extLst>
                <a:ext uri="{FF2B5EF4-FFF2-40B4-BE49-F238E27FC236}">
                  <a16:creationId xmlns:a16="http://schemas.microsoft.com/office/drawing/2014/main" xmlns="" id="{6800221F-9E33-4A7C-8EBE-F88F4EB9515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129238" y="3144751"/>
              <a:ext cx="1073409" cy="905256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25AF17BF-412A-44BD-9FAA-B03617DB8CD1}"/>
                </a:ext>
              </a:extLst>
            </p:cNvPr>
            <p:cNvSpPr txBox="1"/>
            <p:nvPr/>
          </p:nvSpPr>
          <p:spPr>
            <a:xfrm>
              <a:off x="8570452" y="2919683"/>
              <a:ext cx="1274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turn off water</a:t>
              </a:r>
            </a:p>
          </p:txBody>
        </p:sp>
        <p:pic>
          <p:nvPicPr>
            <p:cNvPr id="37" name="Picture 36" descr="Icon&#10;&#10;Description automatically generated">
              <a:extLst>
                <a:ext uri="{FF2B5EF4-FFF2-40B4-BE49-F238E27FC236}">
                  <a16:creationId xmlns:a16="http://schemas.microsoft.com/office/drawing/2014/main" xmlns="" id="{2CB4E833-A24C-47AA-9F45-717E7CC6282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959324" y="3177913"/>
              <a:ext cx="663771" cy="905256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62F87905-5850-43ED-99D0-B6FBE9E158E4}"/>
                </a:ext>
              </a:extLst>
            </p:cNvPr>
            <p:cNvSpPr txBox="1"/>
            <p:nvPr/>
          </p:nvSpPr>
          <p:spPr>
            <a:xfrm>
              <a:off x="10136579" y="2894099"/>
              <a:ext cx="1274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dry hands </a:t>
              </a:r>
            </a:p>
          </p:txBody>
        </p:sp>
        <p:pic>
          <p:nvPicPr>
            <p:cNvPr id="40" name="Picture 39" descr="A close-up of a toy&#10;&#10;Description automatically generated with low confidence">
              <a:extLst>
                <a:ext uri="{FF2B5EF4-FFF2-40B4-BE49-F238E27FC236}">
                  <a16:creationId xmlns:a16="http://schemas.microsoft.com/office/drawing/2014/main" xmlns="" id="{BBE4CA74-AF52-44B8-9AF8-173590EEC0B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184118" y="3149892"/>
              <a:ext cx="1139374" cy="9052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562231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19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C</cp:lastModifiedBy>
  <cp:revision>9</cp:revision>
  <dcterms:created xsi:type="dcterms:W3CDTF">2021-02-11T18:13:08Z</dcterms:created>
  <dcterms:modified xsi:type="dcterms:W3CDTF">2021-06-04T17:24:56Z</dcterms:modified>
</cp:coreProperties>
</file>