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1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D77EBD-0AA7-4002-9878-5D350104BB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C18B8D0-6D49-44B2-88C9-DA2FDD1C4F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49533E-2D2B-4202-AAD9-E7363AF1C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C4DF-7318-427F-9E4B-9807438A6FF9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C06F1DF-F132-4898-B579-CDDD0E2E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B1EC399-B558-499F-8DA1-F84975EB4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8D9B-BE80-4652-8970-E7F1EF270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5195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7E1F2B-7618-4639-95C0-F14326571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1BC1939-3CED-418E-93CA-29C5464C08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9236729-0EAC-4D67-9462-A8C70956E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C4DF-7318-427F-9E4B-9807438A6FF9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1927E1-CBEE-4196-847B-98093268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829AAA-020F-4EFB-8FB9-83C3C0680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8D9B-BE80-4652-8970-E7F1EF270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9358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CA24D6C-EB3D-4CF2-AB02-9E628E6BCC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F981940-3F91-49D0-BE02-B3C48470C0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2AEF8C-BA19-45E1-96CE-AF1B19E6A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C4DF-7318-427F-9E4B-9807438A6FF9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B2009B-79F1-49CA-B49F-5A6D6F7E2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47A855-B0CF-4D62-9299-EDC8286FC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8D9B-BE80-4652-8970-E7F1EF270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504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0F019E-84B6-4C75-BC72-33C2D8B47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F74991-5B35-46A8-A3A2-8407EB4B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BEDF77-BE60-439F-B9C3-6F09F58F2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C4DF-7318-427F-9E4B-9807438A6FF9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B2A849-7034-4CEE-96C3-3C5915A08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53B402-E9E6-4BD5-81FE-3FDA1413B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8D9B-BE80-4652-8970-E7F1EF270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245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2B4289-DED4-45E6-A27C-8CD3E3895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50599B3-231F-4B61-9024-E13673F04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3ECD3D2-D69B-4A5D-81BC-6C126CFBC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C4DF-7318-427F-9E4B-9807438A6FF9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862E82F-77AA-408F-91A2-AA7EB9B71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A95EB7-61C0-4E56-BEFA-6942116DC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8D9B-BE80-4652-8970-E7F1EF270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596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303E2F-7BAC-46A9-9A3B-DEDB08C0C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C59402-60C7-4833-BA91-304DFE0E9C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728D188-15EA-4399-992F-81582361F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754320A-6FC6-44F9-8B1A-554834B98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C4DF-7318-427F-9E4B-9807438A6FF9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3B86A6-4890-40A9-BDBF-99361D237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9F88025-EC1A-4B91-ABE8-734A00A8A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8D9B-BE80-4652-8970-E7F1EF270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826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A3EC39-0358-45B2-9C9C-93AFBF4A0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D447A7E-7258-4C16-8418-DD73C6EC7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53B37EB-7404-46C3-A88D-6C1293364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35B5B43-7458-42A6-807E-23D5461D83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6591CF7-B3AD-4B7E-BFA8-7A5555B43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2409EFC-28DD-4BFC-B221-50FEBCB31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C4DF-7318-427F-9E4B-9807438A6FF9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469C1C5-ADDD-4561-90A1-EDD317BD1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FE1D7F5-EA7C-4E7E-90AD-E31F59174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8D9B-BE80-4652-8970-E7F1EF270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551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5FEC17-553F-493C-B572-A6C623A2F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8B8F07F-5D3D-4D24-A9DC-4C7B21F51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C4DF-7318-427F-9E4B-9807438A6FF9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726554C-222A-405A-A18C-B26131061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8A41924-4C22-4182-9BA6-F6B49BE0F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8D9B-BE80-4652-8970-E7F1EF270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816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33E73DD-815C-40AA-B50D-B8562A371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C4DF-7318-427F-9E4B-9807438A6FF9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AF0A9BC-9420-4DB8-AB3E-19E1CCE99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F8A1024-0A21-4685-99E6-564B91415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8D9B-BE80-4652-8970-E7F1EF270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6737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5A4606-13CA-452E-BC98-BF099CD57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31F8BC-AB3F-4CC8-B541-BF702B7D9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E19F27F-DAB7-4542-B775-C5CF263D2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2879ED0-3192-4275-BDC6-BCDFE3CDE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C4DF-7318-427F-9E4B-9807438A6FF9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1B44FA8-3663-4933-86D2-467AC2D7D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028AA91-5054-48EC-AD7E-DA11B1841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8D9B-BE80-4652-8970-E7F1EF270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5282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6CBBBE-0143-4CD7-BF63-18D5EF167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8C25C56-8F46-4DBD-B072-BA9E33A4DC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279ADC3-AC5B-42FC-87F5-4593A1CEB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EA24F2D-8792-47CD-8D07-5DC51190A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C4DF-7318-427F-9E4B-9807438A6FF9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A694142-2475-4819-A454-A55B5FB2A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364B041-A8DD-40E0-AE19-32DAD2AB4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8D9B-BE80-4652-8970-E7F1EF270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797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F05E28B-A70E-4A9A-A62C-67E5F0DBE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0525B59-65E6-488B-A432-3C843D67E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DB3575-194A-4688-85BA-ED753E11F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AC4DF-7318-427F-9E4B-9807438A6FF9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6F2982-B38E-428B-A8E7-959DFC833E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6DEA71-9E7E-4AF1-B217-51B5322975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98D9B-BE80-4652-8970-E7F1EF270B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184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>
            <a:extLst>
              <a:ext uri="{FF2B5EF4-FFF2-40B4-BE49-F238E27FC236}">
                <a16:creationId xmlns:a16="http://schemas.microsoft.com/office/drawing/2014/main" xmlns="" id="{ECCAAC68-6F02-42E6-A464-5F6D2DBE6461}"/>
              </a:ext>
            </a:extLst>
          </p:cNvPr>
          <p:cNvSpPr/>
          <p:nvPr/>
        </p:nvSpPr>
        <p:spPr>
          <a:xfrm>
            <a:off x="370245" y="2286000"/>
            <a:ext cx="2286000" cy="228600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Bent 4">
            <a:extLst>
              <a:ext uri="{FF2B5EF4-FFF2-40B4-BE49-F238E27FC236}">
                <a16:creationId xmlns:a16="http://schemas.microsoft.com/office/drawing/2014/main" xmlns="" id="{8A682DAB-71D9-4712-886E-1934318E9557}"/>
              </a:ext>
            </a:extLst>
          </p:cNvPr>
          <p:cNvSpPr/>
          <p:nvPr/>
        </p:nvSpPr>
        <p:spPr>
          <a:xfrm>
            <a:off x="1994453" y="1258128"/>
            <a:ext cx="914400" cy="914400"/>
          </a:xfrm>
          <a:prstGeom prst="ben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rrow: Bent 5">
            <a:extLst>
              <a:ext uri="{FF2B5EF4-FFF2-40B4-BE49-F238E27FC236}">
                <a16:creationId xmlns:a16="http://schemas.microsoft.com/office/drawing/2014/main" xmlns="" id="{6EEA18CF-17C2-489D-B702-58DB130B19CC}"/>
              </a:ext>
            </a:extLst>
          </p:cNvPr>
          <p:cNvSpPr/>
          <p:nvPr/>
        </p:nvSpPr>
        <p:spPr>
          <a:xfrm flipV="1">
            <a:off x="1994453" y="4685472"/>
            <a:ext cx="914400" cy="914400"/>
          </a:xfrm>
          <a:prstGeom prst="ben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lowchart: Alternate Process 6">
            <a:extLst>
              <a:ext uri="{FF2B5EF4-FFF2-40B4-BE49-F238E27FC236}">
                <a16:creationId xmlns:a16="http://schemas.microsoft.com/office/drawing/2014/main" xmlns="" id="{678940F1-217A-4591-B91C-76D94EB0F2FF}"/>
              </a:ext>
            </a:extLst>
          </p:cNvPr>
          <p:cNvSpPr/>
          <p:nvPr/>
        </p:nvSpPr>
        <p:spPr>
          <a:xfrm>
            <a:off x="9233608" y="3542472"/>
            <a:ext cx="2286000" cy="2286000"/>
          </a:xfrm>
          <a:prstGeom prst="flowChartAlternateProcess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xmlns="" id="{46E59FC9-9122-4719-BD88-8AF316DCA4EC}"/>
              </a:ext>
            </a:extLst>
          </p:cNvPr>
          <p:cNvSpPr/>
          <p:nvPr/>
        </p:nvSpPr>
        <p:spPr>
          <a:xfrm>
            <a:off x="6096000" y="3581400"/>
            <a:ext cx="2286000" cy="2286000"/>
          </a:xfrm>
          <a:prstGeom prst="flowChartAlternateProcess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xmlns="" id="{1FFB55AF-3CDC-4015-AE98-3E8E3362654B}"/>
              </a:ext>
            </a:extLst>
          </p:cNvPr>
          <p:cNvSpPr/>
          <p:nvPr/>
        </p:nvSpPr>
        <p:spPr>
          <a:xfrm>
            <a:off x="3066348" y="3581400"/>
            <a:ext cx="2286000" cy="2286000"/>
          </a:xfrm>
          <a:prstGeom prst="flowChartAlternateProcess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xmlns="" id="{B6007A08-8492-4084-8F7F-53D71EF396C4}"/>
              </a:ext>
            </a:extLst>
          </p:cNvPr>
          <p:cNvSpPr/>
          <p:nvPr/>
        </p:nvSpPr>
        <p:spPr>
          <a:xfrm>
            <a:off x="9233608" y="358726"/>
            <a:ext cx="2286000" cy="2286000"/>
          </a:xfrm>
          <a:prstGeom prst="flowChartAlternateProcess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Alternate Process 10">
            <a:extLst>
              <a:ext uri="{FF2B5EF4-FFF2-40B4-BE49-F238E27FC236}">
                <a16:creationId xmlns:a16="http://schemas.microsoft.com/office/drawing/2014/main" xmlns="" id="{3940ED52-EDB5-44E9-9D28-77A67D98FB9C}"/>
              </a:ext>
            </a:extLst>
          </p:cNvPr>
          <p:cNvSpPr/>
          <p:nvPr/>
        </p:nvSpPr>
        <p:spPr>
          <a:xfrm>
            <a:off x="6156145" y="358726"/>
            <a:ext cx="2286000" cy="2286000"/>
          </a:xfrm>
          <a:prstGeom prst="flowChartAlternateProcess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xmlns="" id="{9121DFCC-9A2B-4596-9D58-605B84916861}"/>
              </a:ext>
            </a:extLst>
          </p:cNvPr>
          <p:cNvSpPr/>
          <p:nvPr/>
        </p:nvSpPr>
        <p:spPr>
          <a:xfrm>
            <a:off x="3066348" y="381000"/>
            <a:ext cx="2286000" cy="2286000"/>
          </a:xfrm>
          <a:prstGeom prst="flowChartAlternateProcess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8EBCD3E6-5012-45EC-9716-D24AE52BA941}"/>
              </a:ext>
            </a:extLst>
          </p:cNvPr>
          <p:cNvSpPr/>
          <p:nvPr/>
        </p:nvSpPr>
        <p:spPr>
          <a:xfrm>
            <a:off x="5542671" y="1258128"/>
            <a:ext cx="493185" cy="359657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xmlns="" id="{7780BE47-1F2C-4AC9-951A-92470D382AF8}"/>
              </a:ext>
            </a:extLst>
          </p:cNvPr>
          <p:cNvSpPr/>
          <p:nvPr/>
        </p:nvSpPr>
        <p:spPr>
          <a:xfrm>
            <a:off x="8550304" y="4505642"/>
            <a:ext cx="493185" cy="35965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A3290CE6-A7A4-4D42-AA88-481E95787A26}"/>
              </a:ext>
            </a:extLst>
          </p:cNvPr>
          <p:cNvSpPr/>
          <p:nvPr/>
        </p:nvSpPr>
        <p:spPr>
          <a:xfrm>
            <a:off x="8591284" y="1258127"/>
            <a:ext cx="493185" cy="359657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xmlns="" id="{50CEAF21-1677-4F7C-9AEB-FD0695A09F66}"/>
              </a:ext>
            </a:extLst>
          </p:cNvPr>
          <p:cNvSpPr/>
          <p:nvPr/>
        </p:nvSpPr>
        <p:spPr>
          <a:xfrm>
            <a:off x="5485737" y="4505643"/>
            <a:ext cx="493185" cy="35965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xmlns="" id="{F037E1A8-4D47-4281-BD8B-A04A12915C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302" y="6103999"/>
            <a:ext cx="2927789" cy="622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11933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C</cp:lastModifiedBy>
  <cp:revision>6</cp:revision>
  <dcterms:created xsi:type="dcterms:W3CDTF">2021-02-03T16:05:02Z</dcterms:created>
  <dcterms:modified xsi:type="dcterms:W3CDTF">2021-06-03T17:58:59Z</dcterms:modified>
</cp:coreProperties>
</file>