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-111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9FCE44-7C7D-4827-8F4B-54416D6D8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4A14C63-7481-4B13-B38C-9124D2544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5AC0CA-CBE9-40D4-9476-BBD45A432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2A52AD-A162-4BB3-9782-44DE1F97B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DCC6FB-91C4-48D3-BDAF-E5A08ACE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6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AC672D-75AA-43B9-848C-B41D7EE5D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C042391-439D-4503-822A-EC315CF40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EBB3E2-64C0-49BF-A19A-7032A682D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83887C-1CD0-444A-A44C-2356B8F71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4E2070-403A-4889-B0F9-01ACB6DE0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464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29062AB-09DE-46C9-9919-44DA10AA3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74D2527-4BBB-45F3-AD2F-2FE4A6BB1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4DD89E-9B0F-4269-809A-F175ED27F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2A0C-B5DF-43BD-B879-3EFC8BBB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5D9530-87D4-4E32-B08E-5FFEEA99E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017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401EF3-6442-4F62-8258-CD302BA7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B3E424-0D7B-43B2-89F0-05F71D99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71C887-E64D-49A3-A428-CFCB34BF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066866-A82C-474B-9A4B-8BC9A092C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BE924E-B003-4501-8099-D7287F3B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325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FBDEED-C5ED-4399-844D-EF7B6BFBA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2E67DC-2F7C-45CA-8120-B316521C8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3DE30A-C694-44FE-B5DA-6C17EB52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3C7838-E66A-4E0C-BFFA-7DBDEE9CB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2B39A6-145D-460E-91B8-A8AB47ED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781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9B84C2-EF9A-46A0-B67C-CD733AA42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398DC-D10C-424A-A4C0-81117F647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CA80D28-5216-468F-A236-7BC265B5D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285032-2E35-4716-A035-EB80159D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D47749-B2A6-4BE4-B54C-84F90A480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2CEA0B-A414-4BD6-8157-A2B3F9BD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813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436D27-1284-4978-BAB4-8BF3927C0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F2B367F-DCFE-47B2-A002-CD4A2343A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43F874-C19D-43C9-9A29-10F63FA3F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84739B5-2C8E-4C95-AEFC-9DD21E7D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0D2A7F7-95D2-4E13-B279-7AEFB5055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D2854BD-BFD6-49AE-8AB5-906BBCAC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6F9DEC-8FBD-4C10-8FD2-86A48776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2A6B4E5-8AAD-4446-83F4-D4EB3EB7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41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2FDA58-A8D7-4646-B0B8-03D29AFA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3C36029-610C-4BF1-947A-B7EAC471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CF26BD0-453E-4D4C-A960-5750F3F5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A190028-D269-43D7-B0C8-056473545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191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F72D35-192E-4385-A680-EBFEBB0B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A9DBD8A-C454-4630-9AE2-1ADE4FE0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A690F1B-E9B3-44CA-AEB1-2C6D35F55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14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3A7EB4-05B3-4BE0-A0A1-835E7AB4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914602-2217-438D-AF52-79DA661F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E155E38-6E5A-4D7B-B4B9-54F527B30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4564C79-D4CA-4889-83A0-59FD1EA49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0F16FD-144E-4B9A-9CDD-2E712DE9C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777D0F-1980-4F72-AAD2-D0AF042D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65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09AFA9-15DD-4608-A8C6-BC8D56421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1F3EB4-2554-4FA1-BD18-ECAB609A9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FD5FC9D-B88B-4617-BB09-3CA743B5A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DBBA633-2EB2-4EC9-95B8-DC2F8311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701955F-F12F-43EF-9019-97E17BAD9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077205-0EFF-48B5-B494-D4F8D78B8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293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E898D9D-394E-4618-AF82-E14B7A9C9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5B2ACC-C7F0-44BB-A064-3D646CC03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0BA33A-A9EE-41D1-90D7-A5AFE8634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C339-A725-400B-B76B-60EFD4D476D4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9A2002-8EFB-4DDC-811F-1E16F4163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5CBDEE-222B-40C5-8CA5-54E4A250A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4FBFB-79B0-4AAB-8FCF-D8646F9D6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963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561166C-EAEC-4039-8895-C0075AEBF1B9}"/>
              </a:ext>
            </a:extLst>
          </p:cNvPr>
          <p:cNvGrpSpPr/>
          <p:nvPr/>
        </p:nvGrpSpPr>
        <p:grpSpPr>
          <a:xfrm>
            <a:off x="60960" y="120492"/>
            <a:ext cx="5830956" cy="5711687"/>
            <a:chOff x="649357" y="556591"/>
            <a:chExt cx="5830956" cy="571168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BA81076A-7CFA-4679-BBBF-337511C747B2}"/>
                </a:ext>
              </a:extLst>
            </p:cNvPr>
            <p:cNvSpPr/>
            <p:nvPr/>
          </p:nvSpPr>
          <p:spPr>
            <a:xfrm>
              <a:off x="649357" y="556591"/>
              <a:ext cx="5830956" cy="57116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9FE3E6B3-D3F5-41D2-9025-A9E5A8143FF8}"/>
                </a:ext>
              </a:extLst>
            </p:cNvPr>
            <p:cNvSpPr txBox="1"/>
            <p:nvPr/>
          </p:nvSpPr>
          <p:spPr>
            <a:xfrm>
              <a:off x="2001078" y="715618"/>
              <a:ext cx="31275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/>
                <a:t>My Choices 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xmlns="" id="{DA17DB4F-F1D0-4E5E-80A1-4A4E6C7B44E0}"/>
                </a:ext>
              </a:extLst>
            </p:cNvPr>
            <p:cNvCxnSpPr/>
            <p:nvPr/>
          </p:nvCxnSpPr>
          <p:spPr>
            <a:xfrm>
              <a:off x="3564834" y="1673224"/>
              <a:ext cx="0" cy="438912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1333006F-E477-4E67-84BF-20109AA13458}"/>
                </a:ext>
              </a:extLst>
            </p:cNvPr>
            <p:cNvCxnSpPr/>
            <p:nvPr/>
          </p:nvCxnSpPr>
          <p:spPr>
            <a:xfrm>
              <a:off x="1278834" y="3617028"/>
              <a:ext cx="457200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E5860371-58FD-408F-A29E-AD78C968EE61}"/>
              </a:ext>
            </a:extLst>
          </p:cNvPr>
          <p:cNvGrpSpPr/>
          <p:nvPr/>
        </p:nvGrpSpPr>
        <p:grpSpPr>
          <a:xfrm>
            <a:off x="6154017" y="196116"/>
            <a:ext cx="1881894" cy="1828800"/>
            <a:chOff x="6154017" y="196116"/>
            <a:chExt cx="1881894" cy="18288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9E188AFA-B33C-4C55-9DD2-EDAC1FDC89A1}"/>
                </a:ext>
              </a:extLst>
            </p:cNvPr>
            <p:cNvSpPr/>
            <p:nvPr/>
          </p:nvSpPr>
          <p:spPr>
            <a:xfrm>
              <a:off x="6154017" y="19611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" name="Graphic 21" descr="Star with solid fill">
              <a:extLst>
                <a:ext uri="{FF2B5EF4-FFF2-40B4-BE49-F238E27FC236}">
                  <a16:creationId xmlns:a16="http://schemas.microsoft.com/office/drawing/2014/main" xmlns="" id="{90C0F3E1-23E5-4FD9-B651-FA37B284C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6382617" y="486908"/>
              <a:ext cx="1371600" cy="13716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CA96CCFB-6D83-408B-8813-C24BA7578C88}"/>
                </a:ext>
              </a:extLst>
            </p:cNvPr>
            <p:cNvSpPr txBox="1"/>
            <p:nvPr/>
          </p:nvSpPr>
          <p:spPr>
            <a:xfrm>
              <a:off x="6612504" y="213431"/>
              <a:ext cx="1423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special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2B396BD6-6F56-475B-875B-3D43E1FA077D}"/>
              </a:ext>
            </a:extLst>
          </p:cNvPr>
          <p:cNvGrpSpPr/>
          <p:nvPr/>
        </p:nvGrpSpPr>
        <p:grpSpPr>
          <a:xfrm>
            <a:off x="8177914" y="217188"/>
            <a:ext cx="1828800" cy="1828800"/>
            <a:chOff x="8177914" y="217188"/>
            <a:chExt cx="1828800" cy="18288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35B5C2E9-B9DD-4EB9-B3A2-E2E3A0E1FE76}"/>
                </a:ext>
              </a:extLst>
            </p:cNvPr>
            <p:cNvSpPr/>
            <p:nvPr/>
          </p:nvSpPr>
          <p:spPr>
            <a:xfrm>
              <a:off x="8177914" y="217188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1B9AD5D-248B-45E4-A50D-31CDCC0DA585}"/>
                </a:ext>
              </a:extLst>
            </p:cNvPr>
            <p:cNvSpPr txBox="1"/>
            <p:nvPr/>
          </p:nvSpPr>
          <p:spPr>
            <a:xfrm>
              <a:off x="8585400" y="217188"/>
              <a:ext cx="10948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computer</a:t>
              </a:r>
            </a:p>
          </p:txBody>
        </p:sp>
        <p:pic>
          <p:nvPicPr>
            <p:cNvPr id="44" name="Picture 43" descr="A white computer with a blue screen&#10;&#10;Description automatically generated with low confidence">
              <a:extLst>
                <a:ext uri="{FF2B5EF4-FFF2-40B4-BE49-F238E27FC236}">
                  <a16:creationId xmlns:a16="http://schemas.microsoft.com/office/drawing/2014/main" xmlns="" id="{2B54A8EC-84E1-4788-BA67-CA8721562B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246499" y="661823"/>
              <a:ext cx="1678166" cy="1119126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E0867F90-61F6-4D9A-8DC2-D5987E123A21}"/>
              </a:ext>
            </a:extLst>
          </p:cNvPr>
          <p:cNvGrpSpPr/>
          <p:nvPr/>
        </p:nvGrpSpPr>
        <p:grpSpPr>
          <a:xfrm>
            <a:off x="10144726" y="183245"/>
            <a:ext cx="1828800" cy="1854542"/>
            <a:chOff x="10144726" y="183245"/>
            <a:chExt cx="1828800" cy="185454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80FABE17-5462-4C8A-8E6B-14C44A814AC4}"/>
                </a:ext>
              </a:extLst>
            </p:cNvPr>
            <p:cNvSpPr/>
            <p:nvPr/>
          </p:nvSpPr>
          <p:spPr>
            <a:xfrm>
              <a:off x="10144726" y="208987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14E0C5D6-709F-48FA-ADBA-4C7E7F95DC69}"/>
                </a:ext>
              </a:extLst>
            </p:cNvPr>
            <p:cNvSpPr txBox="1"/>
            <p:nvPr/>
          </p:nvSpPr>
          <p:spPr>
            <a:xfrm>
              <a:off x="10720498" y="183245"/>
              <a:ext cx="771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book</a:t>
              </a:r>
            </a:p>
          </p:txBody>
        </p:sp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xmlns="" id="{075E9D84-BF2E-46AF-B434-E4AFEFFA0C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350484" y="666981"/>
              <a:ext cx="1511489" cy="998329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F148DB70-3507-468F-AC2A-5E00E8359380}"/>
              </a:ext>
            </a:extLst>
          </p:cNvPr>
          <p:cNvGrpSpPr/>
          <p:nvPr/>
        </p:nvGrpSpPr>
        <p:grpSpPr>
          <a:xfrm>
            <a:off x="6206146" y="2477178"/>
            <a:ext cx="2059972" cy="1828800"/>
            <a:chOff x="6206146" y="2477178"/>
            <a:chExt cx="2059972" cy="18288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49FD0FF9-7FBC-4F20-90CC-60D5E1906653}"/>
                </a:ext>
              </a:extLst>
            </p:cNvPr>
            <p:cNvSpPr/>
            <p:nvPr/>
          </p:nvSpPr>
          <p:spPr>
            <a:xfrm>
              <a:off x="6206146" y="2477178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3F493CE5-8B76-4BDF-AABD-88620A43E530}"/>
                </a:ext>
              </a:extLst>
            </p:cNvPr>
            <p:cNvSpPr txBox="1"/>
            <p:nvPr/>
          </p:nvSpPr>
          <p:spPr>
            <a:xfrm>
              <a:off x="6842711" y="2486674"/>
              <a:ext cx="1423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walk</a:t>
              </a:r>
            </a:p>
          </p:txBody>
        </p:sp>
        <p:pic>
          <p:nvPicPr>
            <p:cNvPr id="50" name="Picture 49" descr="A picture containing text&#10;&#10;Description automatically generated">
              <a:extLst>
                <a:ext uri="{FF2B5EF4-FFF2-40B4-BE49-F238E27FC236}">
                  <a16:creationId xmlns:a16="http://schemas.microsoft.com/office/drawing/2014/main" xmlns="" id="{C693EC74-AE0A-408F-A541-92BB21D334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779071" y="2873656"/>
              <a:ext cx="682950" cy="1332213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455B4782-F9FF-47CA-BB4C-750F3FA949B9}"/>
              </a:ext>
            </a:extLst>
          </p:cNvPr>
          <p:cNvGrpSpPr/>
          <p:nvPr/>
        </p:nvGrpSpPr>
        <p:grpSpPr>
          <a:xfrm>
            <a:off x="8177914" y="2469024"/>
            <a:ext cx="1828800" cy="1828800"/>
            <a:chOff x="8177914" y="2469024"/>
            <a:chExt cx="1828800" cy="18288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028A7CDB-B5E0-45CF-8960-92CFA479426D}"/>
                </a:ext>
              </a:extLst>
            </p:cNvPr>
            <p:cNvSpPr/>
            <p:nvPr/>
          </p:nvSpPr>
          <p:spPr>
            <a:xfrm>
              <a:off x="8177914" y="2469024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EC190B2B-6B00-4116-B640-9C2653E62D22}"/>
                </a:ext>
              </a:extLst>
            </p:cNvPr>
            <p:cNvSpPr txBox="1"/>
            <p:nvPr/>
          </p:nvSpPr>
          <p:spPr>
            <a:xfrm>
              <a:off x="8753686" y="2495929"/>
              <a:ext cx="6637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toy</a:t>
              </a:r>
            </a:p>
          </p:txBody>
        </p:sp>
        <p:pic>
          <p:nvPicPr>
            <p:cNvPr id="56" name="Picture 55" descr="Shape&#10;&#10;Description automatically generated">
              <a:extLst>
                <a:ext uri="{FF2B5EF4-FFF2-40B4-BE49-F238E27FC236}">
                  <a16:creationId xmlns:a16="http://schemas.microsoft.com/office/drawing/2014/main" xmlns="" id="{12F44AF3-86E1-40BA-B0B2-D9F17669E0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286353" y="2942945"/>
              <a:ext cx="1598458" cy="972110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23EE71A9-B82F-47D0-AF6E-43DE622A0241}"/>
              </a:ext>
            </a:extLst>
          </p:cNvPr>
          <p:cNvGrpSpPr/>
          <p:nvPr/>
        </p:nvGrpSpPr>
        <p:grpSpPr>
          <a:xfrm>
            <a:off x="8218426" y="4759917"/>
            <a:ext cx="1828800" cy="1828800"/>
            <a:chOff x="8218426" y="4759917"/>
            <a:chExt cx="1828800" cy="18288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BFB8ABE4-129C-443C-BAEC-5EA29468CFE1}"/>
                </a:ext>
              </a:extLst>
            </p:cNvPr>
            <p:cNvSpPr/>
            <p:nvPr/>
          </p:nvSpPr>
          <p:spPr>
            <a:xfrm>
              <a:off x="8218426" y="4759917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5DE222E2-44C4-43AB-8919-DE5335289E5A}"/>
                </a:ext>
              </a:extLst>
            </p:cNvPr>
            <p:cNvSpPr txBox="1"/>
            <p:nvPr/>
          </p:nvSpPr>
          <p:spPr>
            <a:xfrm>
              <a:off x="8765587" y="4807179"/>
              <a:ext cx="7794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draw</a:t>
              </a:r>
            </a:p>
          </p:txBody>
        </p:sp>
        <p:pic>
          <p:nvPicPr>
            <p:cNvPr id="57" name="Picture 56" descr="A picture containing shape&#10;&#10;Description automatically generated">
              <a:extLst>
                <a:ext uri="{FF2B5EF4-FFF2-40B4-BE49-F238E27FC236}">
                  <a16:creationId xmlns:a16="http://schemas.microsoft.com/office/drawing/2014/main" xmlns="" id="{D0C297FE-7B03-4092-BC1A-0DCD00469E3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80943" y="5200523"/>
              <a:ext cx="1409277" cy="1263312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1218C069-E879-4210-9F30-4014C8C81755}"/>
              </a:ext>
            </a:extLst>
          </p:cNvPr>
          <p:cNvGrpSpPr/>
          <p:nvPr/>
        </p:nvGrpSpPr>
        <p:grpSpPr>
          <a:xfrm>
            <a:off x="10230706" y="4750086"/>
            <a:ext cx="1828800" cy="1828800"/>
            <a:chOff x="10230706" y="4750086"/>
            <a:chExt cx="1828800" cy="18288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14C12932-C695-4821-B116-AEB31A178085}"/>
                </a:ext>
              </a:extLst>
            </p:cNvPr>
            <p:cNvSpPr/>
            <p:nvPr/>
          </p:nvSpPr>
          <p:spPr>
            <a:xfrm>
              <a:off x="10230706" y="475008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53DD91BB-3EE9-443A-95B3-F47BDA8AE2D7}"/>
                </a:ext>
              </a:extLst>
            </p:cNvPr>
            <p:cNvSpPr txBox="1"/>
            <p:nvPr/>
          </p:nvSpPr>
          <p:spPr>
            <a:xfrm>
              <a:off x="10704434" y="4797348"/>
              <a:ext cx="8148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dance</a:t>
              </a:r>
            </a:p>
          </p:txBody>
        </p:sp>
        <p:pic>
          <p:nvPicPr>
            <p:cNvPr id="3" name="Picture 2" descr="A picture containing text, toy, vector graphics&#10;&#10;Description automatically generated">
              <a:extLst>
                <a:ext uri="{FF2B5EF4-FFF2-40B4-BE49-F238E27FC236}">
                  <a16:creationId xmlns:a16="http://schemas.microsoft.com/office/drawing/2014/main" xmlns="" id="{72D763C5-5388-4190-89B4-0019C14CE5D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672257" y="5163632"/>
              <a:ext cx="945698" cy="1297120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D4B36BDD-CFEF-49AD-A29D-FC6D2798F52D}"/>
              </a:ext>
            </a:extLst>
          </p:cNvPr>
          <p:cNvGrpSpPr/>
          <p:nvPr/>
        </p:nvGrpSpPr>
        <p:grpSpPr>
          <a:xfrm>
            <a:off x="10177976" y="2469024"/>
            <a:ext cx="1828800" cy="1828800"/>
            <a:chOff x="10177976" y="2469024"/>
            <a:chExt cx="1828800" cy="18288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ACFD796B-A0C4-46CB-8FDD-D4571D566E0F}"/>
                </a:ext>
              </a:extLst>
            </p:cNvPr>
            <p:cNvSpPr/>
            <p:nvPr/>
          </p:nvSpPr>
          <p:spPr>
            <a:xfrm>
              <a:off x="10177976" y="2469024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92D785B2-6601-4411-89B9-F3D673299591}"/>
                </a:ext>
              </a:extLst>
            </p:cNvPr>
            <p:cNvSpPr txBox="1"/>
            <p:nvPr/>
          </p:nvSpPr>
          <p:spPr>
            <a:xfrm>
              <a:off x="10791931" y="2508886"/>
              <a:ext cx="863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music</a:t>
              </a:r>
            </a:p>
          </p:txBody>
        </p:sp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xmlns="" id="{EE5B0638-EE25-40B1-9808-D4ACC15BE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645008" y="2921876"/>
              <a:ext cx="1010490" cy="1162799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812201D3-5538-42C7-B819-3CF700A1D7A6}"/>
              </a:ext>
            </a:extLst>
          </p:cNvPr>
          <p:cNvGrpSpPr/>
          <p:nvPr/>
        </p:nvGrpSpPr>
        <p:grpSpPr>
          <a:xfrm>
            <a:off x="6206146" y="4750086"/>
            <a:ext cx="1828800" cy="1828800"/>
            <a:chOff x="6206146" y="4750086"/>
            <a:chExt cx="1828800" cy="18288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CF295BAC-9DBE-478C-A468-2DA7D1869C06}"/>
                </a:ext>
              </a:extLst>
            </p:cNvPr>
            <p:cNvSpPr/>
            <p:nvPr/>
          </p:nvSpPr>
          <p:spPr>
            <a:xfrm>
              <a:off x="6206146" y="475008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1BE1243-0F41-4BBC-9D45-62FA54CEBFB7}"/>
                </a:ext>
              </a:extLst>
            </p:cNvPr>
            <p:cNvSpPr txBox="1"/>
            <p:nvPr/>
          </p:nvSpPr>
          <p:spPr>
            <a:xfrm>
              <a:off x="6730695" y="4794300"/>
              <a:ext cx="823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puzzle</a:t>
              </a:r>
            </a:p>
          </p:txBody>
        </p:sp>
        <p:pic>
          <p:nvPicPr>
            <p:cNvPr id="12" name="Picture 11" descr="A picture containing text, wheel&#10;&#10;Description automatically generated">
              <a:extLst>
                <a:ext uri="{FF2B5EF4-FFF2-40B4-BE49-F238E27FC236}">
                  <a16:creationId xmlns:a16="http://schemas.microsoft.com/office/drawing/2014/main" xmlns="" id="{FE614714-BDA9-4858-B3B5-FE4DAE62A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282764" y="5176511"/>
              <a:ext cx="1571306" cy="1058491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8DFE78AC-84C6-41D5-9FCC-3D18022E6CB8}"/>
              </a:ext>
            </a:extLst>
          </p:cNvPr>
          <p:cNvGrpSpPr/>
          <p:nvPr/>
        </p:nvGrpSpPr>
        <p:grpSpPr>
          <a:xfrm>
            <a:off x="368902" y="6103470"/>
            <a:ext cx="3210655" cy="515373"/>
            <a:chOff x="8892407" y="6134523"/>
            <a:chExt cx="3210655" cy="51537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xmlns="" id="{7335B67A-60AE-4C8C-816E-3A41CEA3FB2E}"/>
                </a:ext>
              </a:extLst>
            </p:cNvPr>
            <p:cNvGrpSpPr/>
            <p:nvPr/>
          </p:nvGrpSpPr>
          <p:grpSpPr>
            <a:xfrm>
              <a:off x="10492557" y="6134523"/>
              <a:ext cx="1610505" cy="515373"/>
              <a:chOff x="1459752" y="6241367"/>
              <a:chExt cx="1610505" cy="515373"/>
            </a:xfrm>
          </p:grpSpPr>
          <p:sp>
            <p:nvSpPr>
              <p:cNvPr id="63" name="TextBox 1">
                <a:extLst>
                  <a:ext uri="{FF2B5EF4-FFF2-40B4-BE49-F238E27FC236}">
                    <a16:creationId xmlns:a16="http://schemas.microsoft.com/office/drawing/2014/main" xmlns="" id="{C1AA34E0-A140-4070-9958-52222229D4F6}"/>
                  </a:ext>
                </a:extLst>
              </p:cNvPr>
              <p:cNvSpPr txBox="1"/>
              <p:nvPr/>
            </p:nvSpPr>
            <p:spPr>
              <a:xfrm>
                <a:off x="1459752" y="6439981"/>
                <a:ext cx="108137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 dirty="0"/>
                  <a:t>Clipart by: </a:t>
                </a:r>
              </a:p>
            </p:txBody>
          </p:sp>
          <p:pic>
            <p:nvPicPr>
              <p:cNvPr id="64" name="Picture 63" descr="Logo, company name&#10;&#10;Description automatically generated">
                <a:extLst>
                  <a:ext uri="{FF2B5EF4-FFF2-40B4-BE49-F238E27FC236}">
                    <a16:creationId xmlns:a16="http://schemas.microsoft.com/office/drawing/2014/main" xmlns="" id="{008448FE-69AB-433D-97A6-161820508A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2195479" y="6241367"/>
                <a:ext cx="874778" cy="515373"/>
              </a:xfrm>
              <a:prstGeom prst="rect">
                <a:avLst/>
              </a:prstGeom>
            </p:spPr>
          </p:pic>
        </p:grpSp>
        <p:pic>
          <p:nvPicPr>
            <p:cNvPr id="55" name="Picture 54" descr="Text&#10;&#10;Description automatically generated">
              <a:extLst>
                <a:ext uri="{FF2B5EF4-FFF2-40B4-BE49-F238E27FC236}">
                  <a16:creationId xmlns:a16="http://schemas.microsoft.com/office/drawing/2014/main" xmlns="" id="{463712C8-D6F6-46F9-8E31-93B6D7B90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892407" y="6325758"/>
              <a:ext cx="1493583" cy="3174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64513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561166C-EAEC-4039-8895-C0075AEBF1B9}"/>
              </a:ext>
            </a:extLst>
          </p:cNvPr>
          <p:cNvGrpSpPr/>
          <p:nvPr/>
        </p:nvGrpSpPr>
        <p:grpSpPr>
          <a:xfrm>
            <a:off x="60960" y="120492"/>
            <a:ext cx="5830956" cy="5711687"/>
            <a:chOff x="649357" y="556591"/>
            <a:chExt cx="5830956" cy="571168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BA81076A-7CFA-4679-BBBF-337511C747B2}"/>
                </a:ext>
              </a:extLst>
            </p:cNvPr>
            <p:cNvSpPr/>
            <p:nvPr/>
          </p:nvSpPr>
          <p:spPr>
            <a:xfrm>
              <a:off x="649357" y="556591"/>
              <a:ext cx="5830956" cy="57116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9FE3E6B3-D3F5-41D2-9025-A9E5A8143FF8}"/>
                </a:ext>
              </a:extLst>
            </p:cNvPr>
            <p:cNvSpPr txBox="1"/>
            <p:nvPr/>
          </p:nvSpPr>
          <p:spPr>
            <a:xfrm>
              <a:off x="2001078" y="715618"/>
              <a:ext cx="31275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/>
                <a:t>My Choices 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xmlns="" id="{DA17DB4F-F1D0-4E5E-80A1-4A4E6C7B44E0}"/>
                </a:ext>
              </a:extLst>
            </p:cNvPr>
            <p:cNvCxnSpPr/>
            <p:nvPr/>
          </p:nvCxnSpPr>
          <p:spPr>
            <a:xfrm>
              <a:off x="3564834" y="1673224"/>
              <a:ext cx="0" cy="438912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1333006F-E477-4E67-84BF-20109AA13458}"/>
                </a:ext>
              </a:extLst>
            </p:cNvPr>
            <p:cNvCxnSpPr/>
            <p:nvPr/>
          </p:nvCxnSpPr>
          <p:spPr>
            <a:xfrm>
              <a:off x="1278834" y="3617028"/>
              <a:ext cx="457200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E5860371-58FD-408F-A29E-AD78C968EE61}"/>
              </a:ext>
            </a:extLst>
          </p:cNvPr>
          <p:cNvGrpSpPr/>
          <p:nvPr/>
        </p:nvGrpSpPr>
        <p:grpSpPr>
          <a:xfrm>
            <a:off x="6154017" y="196116"/>
            <a:ext cx="1906546" cy="1828800"/>
            <a:chOff x="6154017" y="196116"/>
            <a:chExt cx="1906546" cy="18288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9E188AFA-B33C-4C55-9DD2-EDAC1FDC89A1}"/>
                </a:ext>
              </a:extLst>
            </p:cNvPr>
            <p:cNvSpPr/>
            <p:nvPr/>
          </p:nvSpPr>
          <p:spPr>
            <a:xfrm>
              <a:off x="6154017" y="19611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CA96CCFB-6D83-408B-8813-C24BA7578C88}"/>
                </a:ext>
              </a:extLst>
            </p:cNvPr>
            <p:cNvSpPr txBox="1"/>
            <p:nvPr/>
          </p:nvSpPr>
          <p:spPr>
            <a:xfrm>
              <a:off x="6282764" y="223262"/>
              <a:ext cx="1777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2B396BD6-6F56-475B-875B-3D43E1FA077D}"/>
              </a:ext>
            </a:extLst>
          </p:cNvPr>
          <p:cNvGrpSpPr/>
          <p:nvPr/>
        </p:nvGrpSpPr>
        <p:grpSpPr>
          <a:xfrm>
            <a:off x="8177914" y="217188"/>
            <a:ext cx="1837538" cy="1828800"/>
            <a:chOff x="8177914" y="217188"/>
            <a:chExt cx="1837538" cy="18288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35B5C2E9-B9DD-4EB9-B3A2-E2E3A0E1FE76}"/>
                </a:ext>
              </a:extLst>
            </p:cNvPr>
            <p:cNvSpPr/>
            <p:nvPr/>
          </p:nvSpPr>
          <p:spPr>
            <a:xfrm>
              <a:off x="8177914" y="217188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1B9AD5D-248B-45E4-A50D-31CDCC0DA585}"/>
                </a:ext>
              </a:extLst>
            </p:cNvPr>
            <p:cNvSpPr txBox="1"/>
            <p:nvPr/>
          </p:nvSpPr>
          <p:spPr>
            <a:xfrm>
              <a:off x="8254291" y="251778"/>
              <a:ext cx="17611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E0867F90-61F6-4D9A-8DC2-D5987E123A21}"/>
              </a:ext>
            </a:extLst>
          </p:cNvPr>
          <p:cNvGrpSpPr/>
          <p:nvPr/>
        </p:nvGrpSpPr>
        <p:grpSpPr>
          <a:xfrm>
            <a:off x="10144726" y="208987"/>
            <a:ext cx="1932927" cy="1828800"/>
            <a:chOff x="10144726" y="208987"/>
            <a:chExt cx="1932927" cy="18288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80FABE17-5462-4C8A-8E6B-14C44A814AC4}"/>
                </a:ext>
              </a:extLst>
            </p:cNvPr>
            <p:cNvSpPr/>
            <p:nvPr/>
          </p:nvSpPr>
          <p:spPr>
            <a:xfrm>
              <a:off x="10144726" y="208987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14E0C5D6-709F-48FA-ADBA-4C7E7F95DC69}"/>
                </a:ext>
              </a:extLst>
            </p:cNvPr>
            <p:cNvSpPr txBox="1"/>
            <p:nvPr/>
          </p:nvSpPr>
          <p:spPr>
            <a:xfrm>
              <a:off x="10248854" y="219954"/>
              <a:ext cx="18287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F148DB70-3507-468F-AC2A-5E00E8359380}"/>
              </a:ext>
            </a:extLst>
          </p:cNvPr>
          <p:cNvGrpSpPr/>
          <p:nvPr/>
        </p:nvGrpSpPr>
        <p:grpSpPr>
          <a:xfrm>
            <a:off x="6206146" y="2477178"/>
            <a:ext cx="2003156" cy="1828800"/>
            <a:chOff x="6206146" y="2477178"/>
            <a:chExt cx="2003156" cy="18288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49FD0FF9-7FBC-4F20-90CC-60D5E1906653}"/>
                </a:ext>
              </a:extLst>
            </p:cNvPr>
            <p:cNvSpPr/>
            <p:nvPr/>
          </p:nvSpPr>
          <p:spPr>
            <a:xfrm>
              <a:off x="6206146" y="2477178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3F493CE5-8B76-4BDF-AABD-88620A43E530}"/>
                </a:ext>
              </a:extLst>
            </p:cNvPr>
            <p:cNvSpPr txBox="1"/>
            <p:nvPr/>
          </p:nvSpPr>
          <p:spPr>
            <a:xfrm>
              <a:off x="6286426" y="2508886"/>
              <a:ext cx="19228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455B4782-F9FF-47CA-BB4C-750F3FA949B9}"/>
              </a:ext>
            </a:extLst>
          </p:cNvPr>
          <p:cNvGrpSpPr/>
          <p:nvPr/>
        </p:nvGrpSpPr>
        <p:grpSpPr>
          <a:xfrm>
            <a:off x="8177914" y="2469024"/>
            <a:ext cx="2025611" cy="1828800"/>
            <a:chOff x="8177914" y="2469024"/>
            <a:chExt cx="2025611" cy="18288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028A7CDB-B5E0-45CF-8960-92CFA479426D}"/>
                </a:ext>
              </a:extLst>
            </p:cNvPr>
            <p:cNvSpPr/>
            <p:nvPr/>
          </p:nvSpPr>
          <p:spPr>
            <a:xfrm>
              <a:off x="8177914" y="2469024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EC190B2B-6B00-4116-B640-9C2653E62D22}"/>
                </a:ext>
              </a:extLst>
            </p:cNvPr>
            <p:cNvSpPr txBox="1"/>
            <p:nvPr/>
          </p:nvSpPr>
          <p:spPr>
            <a:xfrm>
              <a:off x="8252777" y="2508886"/>
              <a:ext cx="19507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23EE71A9-B82F-47D0-AF6E-43DE622A0241}"/>
              </a:ext>
            </a:extLst>
          </p:cNvPr>
          <p:cNvGrpSpPr/>
          <p:nvPr/>
        </p:nvGrpSpPr>
        <p:grpSpPr>
          <a:xfrm>
            <a:off x="8218426" y="4759917"/>
            <a:ext cx="1828800" cy="1828800"/>
            <a:chOff x="8218426" y="4759917"/>
            <a:chExt cx="1828800" cy="18288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BFB8ABE4-129C-443C-BAEC-5EA29468CFE1}"/>
                </a:ext>
              </a:extLst>
            </p:cNvPr>
            <p:cNvSpPr/>
            <p:nvPr/>
          </p:nvSpPr>
          <p:spPr>
            <a:xfrm>
              <a:off x="8218426" y="4759917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5DE222E2-44C4-43AB-8919-DE5335289E5A}"/>
                </a:ext>
              </a:extLst>
            </p:cNvPr>
            <p:cNvSpPr txBox="1"/>
            <p:nvPr/>
          </p:nvSpPr>
          <p:spPr>
            <a:xfrm>
              <a:off x="8284551" y="4796313"/>
              <a:ext cx="17626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1218C069-E879-4210-9F30-4014C8C81755}"/>
              </a:ext>
            </a:extLst>
          </p:cNvPr>
          <p:cNvGrpSpPr/>
          <p:nvPr/>
        </p:nvGrpSpPr>
        <p:grpSpPr>
          <a:xfrm>
            <a:off x="10230706" y="4750086"/>
            <a:ext cx="1872482" cy="1828800"/>
            <a:chOff x="10230706" y="4750086"/>
            <a:chExt cx="1872482" cy="18288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14C12932-C695-4821-B116-AEB31A178085}"/>
                </a:ext>
              </a:extLst>
            </p:cNvPr>
            <p:cNvSpPr/>
            <p:nvPr/>
          </p:nvSpPr>
          <p:spPr>
            <a:xfrm>
              <a:off x="10230706" y="475008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53DD91BB-3EE9-443A-95B3-F47BDA8AE2D7}"/>
                </a:ext>
              </a:extLst>
            </p:cNvPr>
            <p:cNvSpPr txBox="1"/>
            <p:nvPr/>
          </p:nvSpPr>
          <p:spPr>
            <a:xfrm>
              <a:off x="10308971" y="4796313"/>
              <a:ext cx="17942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D4B36BDD-CFEF-49AD-A29D-FC6D2798F52D}"/>
              </a:ext>
            </a:extLst>
          </p:cNvPr>
          <p:cNvGrpSpPr/>
          <p:nvPr/>
        </p:nvGrpSpPr>
        <p:grpSpPr>
          <a:xfrm>
            <a:off x="10177976" y="2469024"/>
            <a:ext cx="2003478" cy="1828800"/>
            <a:chOff x="10177976" y="2469024"/>
            <a:chExt cx="2003478" cy="18288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ACFD796B-A0C4-46CB-8FDD-D4571D566E0F}"/>
                </a:ext>
              </a:extLst>
            </p:cNvPr>
            <p:cNvSpPr/>
            <p:nvPr/>
          </p:nvSpPr>
          <p:spPr>
            <a:xfrm>
              <a:off x="10177976" y="2469024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92D785B2-6601-4411-89B9-F3D673299591}"/>
                </a:ext>
              </a:extLst>
            </p:cNvPr>
            <p:cNvSpPr txBox="1"/>
            <p:nvPr/>
          </p:nvSpPr>
          <p:spPr>
            <a:xfrm>
              <a:off x="10230706" y="2485020"/>
              <a:ext cx="19507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812201D3-5538-42C7-B819-3CF700A1D7A6}"/>
              </a:ext>
            </a:extLst>
          </p:cNvPr>
          <p:cNvGrpSpPr/>
          <p:nvPr/>
        </p:nvGrpSpPr>
        <p:grpSpPr>
          <a:xfrm>
            <a:off x="6206146" y="4750086"/>
            <a:ext cx="1881530" cy="1828800"/>
            <a:chOff x="6206146" y="4750086"/>
            <a:chExt cx="1881530" cy="18288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CF295BAC-9DBE-478C-A468-2DA7D1869C06}"/>
                </a:ext>
              </a:extLst>
            </p:cNvPr>
            <p:cNvSpPr/>
            <p:nvPr/>
          </p:nvSpPr>
          <p:spPr>
            <a:xfrm>
              <a:off x="6206146" y="4750086"/>
              <a:ext cx="1828800" cy="18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1BE1243-0F41-4BBC-9D45-62FA54CEBFB7}"/>
                </a:ext>
              </a:extLst>
            </p:cNvPr>
            <p:cNvSpPr txBox="1"/>
            <p:nvPr/>
          </p:nvSpPr>
          <p:spPr>
            <a:xfrm>
              <a:off x="6258877" y="4796313"/>
              <a:ext cx="18287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item here</a:t>
              </a:r>
            </a:p>
            <a:p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8DFE78AC-84C6-41D5-9FCC-3D18022E6CB8}"/>
              </a:ext>
            </a:extLst>
          </p:cNvPr>
          <p:cNvGrpSpPr/>
          <p:nvPr/>
        </p:nvGrpSpPr>
        <p:grpSpPr>
          <a:xfrm>
            <a:off x="292284" y="6073344"/>
            <a:ext cx="3210655" cy="515373"/>
            <a:chOff x="8892407" y="6134523"/>
            <a:chExt cx="3210655" cy="515373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7335B67A-60AE-4C8C-816E-3A41CEA3FB2E}"/>
                </a:ext>
              </a:extLst>
            </p:cNvPr>
            <p:cNvGrpSpPr/>
            <p:nvPr/>
          </p:nvGrpSpPr>
          <p:grpSpPr>
            <a:xfrm>
              <a:off x="10492557" y="6134523"/>
              <a:ext cx="1610505" cy="515373"/>
              <a:chOff x="1459752" y="6241367"/>
              <a:chExt cx="1610505" cy="515373"/>
            </a:xfrm>
          </p:grpSpPr>
          <p:sp>
            <p:nvSpPr>
              <p:cNvPr id="44" name="TextBox 1">
                <a:extLst>
                  <a:ext uri="{FF2B5EF4-FFF2-40B4-BE49-F238E27FC236}">
                    <a16:creationId xmlns:a16="http://schemas.microsoft.com/office/drawing/2014/main" xmlns="" id="{C1AA34E0-A140-4070-9958-52222229D4F6}"/>
                  </a:ext>
                </a:extLst>
              </p:cNvPr>
              <p:cNvSpPr txBox="1"/>
              <p:nvPr/>
            </p:nvSpPr>
            <p:spPr>
              <a:xfrm>
                <a:off x="1459752" y="6439981"/>
                <a:ext cx="108137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 dirty="0"/>
                  <a:t>Clipart by: </a:t>
                </a:r>
              </a:p>
            </p:txBody>
          </p:sp>
          <p:pic>
            <p:nvPicPr>
              <p:cNvPr id="45" name="Picture 44" descr="Logo, company name&#10;&#10;Description automatically generated">
                <a:extLst>
                  <a:ext uri="{FF2B5EF4-FFF2-40B4-BE49-F238E27FC236}">
                    <a16:creationId xmlns:a16="http://schemas.microsoft.com/office/drawing/2014/main" xmlns="" id="{008448FE-69AB-433D-97A6-161820508A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2195479" y="6241367"/>
                <a:ext cx="874778" cy="515373"/>
              </a:xfrm>
              <a:prstGeom prst="rect">
                <a:avLst/>
              </a:prstGeom>
            </p:spPr>
          </p:pic>
        </p:grpSp>
        <p:pic>
          <p:nvPicPr>
            <p:cNvPr id="42" name="Picture 41" descr="Text&#10;&#10;Description automatically generated">
              <a:extLst>
                <a:ext uri="{FF2B5EF4-FFF2-40B4-BE49-F238E27FC236}">
                  <a16:creationId xmlns:a16="http://schemas.microsoft.com/office/drawing/2014/main" xmlns="" id="{463712C8-D6F6-46F9-8E31-93B6D7B90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892407" y="6325758"/>
              <a:ext cx="1493583" cy="3174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6539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46</Words>
  <Application>Microsoft Office PowerPoint</Application>
  <PresentationFormat>Custom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</cp:lastModifiedBy>
  <cp:revision>10</cp:revision>
  <dcterms:created xsi:type="dcterms:W3CDTF">2021-02-03T15:28:01Z</dcterms:created>
  <dcterms:modified xsi:type="dcterms:W3CDTF">2021-06-03T17:58:45Z</dcterms:modified>
</cp:coreProperties>
</file>