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F26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7" d="100"/>
          <a:sy n="97" d="100"/>
        </p:scale>
        <p:origin x="-111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8EFB0C-6C07-4355-A527-86D3C49976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68EDA13-9966-4FFA-863A-BD9F76F50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02DB3CC-4777-4A3A-8340-9F2B30263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49A3-7867-49CE-89AC-52277F97C390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D75E6F0-FABB-4FE7-A2C1-22355EF50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00800AC-7ED3-4186-9A47-F35EC15A8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B36C-6EC5-4575-A9A2-B48299686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5315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EC9515-B50A-46BB-8478-7D484F118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19ED036-DBE2-4618-B4F4-16761CD830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3A491C7-23ED-4EFB-A2E0-8EFF25FD2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49A3-7867-49CE-89AC-52277F97C390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1E66668-4D66-4316-B936-69D4F333D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F75D7F8-E232-4185-8C84-5A302CF8B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B36C-6EC5-4575-A9A2-B48299686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322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055CB99-89B8-4F67-8DBB-16339825E8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7B39C03-88B2-4378-B8E2-6E9F83463A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7AF2FD6-3367-4315-A360-240FF1CA3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49A3-7867-49CE-89AC-52277F97C390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E1433FF-E1A5-4642-A35F-5F1EE44C2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5232A7E-F468-4925-9BF7-98617AC02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B36C-6EC5-4575-A9A2-B48299686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4417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AE0888-6081-44E1-9E37-E4A648801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19CF816-9BCB-41D1-8529-453832BA5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BE5CE21-8ECE-4DBD-9BE1-7725BCE29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49A3-7867-49CE-89AC-52277F97C390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F6F3992-58B8-4BBE-9753-5586960D9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E7A9F4F-3C6C-4541-BCB7-341852F1D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B36C-6EC5-4575-A9A2-B48299686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5994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C780CE-7EB8-4FE6-8A2B-F7816630F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E67E160-374D-4C6C-982C-0FEA0207F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DE29469-D652-40E0-AC1D-00FB4B15A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49A3-7867-49CE-89AC-52277F97C390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9A88884-41C9-4A93-AAD7-E40D9A2AB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5A780BE-435F-45C7-8CCC-803DF8029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B36C-6EC5-4575-A9A2-B48299686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9200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1EFC0A-6CA6-448D-9FA0-506EF8B62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977A1CE-0EF0-4776-B59F-CC9E0E9835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37E7AB7-820D-44E4-BAEF-5B1DE336F7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DE7D315-291C-45AB-852E-186F887C9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49A3-7867-49CE-89AC-52277F97C390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083C62A-133F-4C51-8E6F-C1F64D051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B3BC884-B2A5-4FDB-BE3D-80E9D60F5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B36C-6EC5-4575-A9A2-B48299686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3783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209655-F29F-48B3-9A01-AC083FBEB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EB75B3E-15CC-4D69-BE74-DF27EC278B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56D4186-5939-467D-9887-17A712E4A1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C745187-AFD7-436E-9AB8-D0343DCF75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67C9B1B-C000-4F15-B977-49AD25673E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E9E1736-4141-46B2-8373-DC84FC90D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49A3-7867-49CE-89AC-52277F97C390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DC21BDD-A8E6-4F42-B063-A07AE54A7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FFFEC773-F165-4B1C-8ECB-3C201D2FD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B36C-6EC5-4575-A9A2-B48299686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3383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09A10B-632B-4720-B086-07A8B1667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737B28A-4BFE-4461-9CAE-8FA6ACE1F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49A3-7867-49CE-89AC-52277F97C390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E1C9F96-CB75-4C20-8633-ECAA1DBA5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916BFAE-71AD-4E07-A869-09A80E084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B36C-6EC5-4575-A9A2-B48299686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7670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EF63C4C-1874-441E-B2C0-DADCE0223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49A3-7867-49CE-89AC-52277F97C390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F73E451-6D8A-4A44-96D7-A77D8628C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CB4C0EA-0036-4E06-9711-1ED5F9D05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B36C-6EC5-4575-A9A2-B48299686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47762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988F7D-8950-4E25-88DF-32B2C45C1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2765DF2-2CD1-44D3-8B3B-8C01B7070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8648F93-0C27-411B-9247-5DE732E85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6DA57C4-642A-4F80-A47A-F232D8611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49A3-7867-49CE-89AC-52277F97C390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7486E37-8F90-432B-A779-5BB7BFB86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1B39B86-3F63-4E59-9C76-A98B887AD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B36C-6EC5-4575-A9A2-B48299686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0652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B4D0A4-A4A4-4A93-92B3-E97297D9F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61EC8BF-8A19-4E30-90AB-9102EDB9E2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5071493-C3B9-45F3-B378-8DFC4051C3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06D21FE-8944-4EBC-89BA-DC5F9EFAF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49A3-7867-49CE-89AC-52277F97C390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8B9D44E-D009-4601-B447-0DCF63D6B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9E9B060-4804-491E-8D06-681723FB6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B36C-6EC5-4575-A9A2-B48299686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9811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41150D2-C086-4A93-BED2-B0C76D98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92A2547-B2A4-42CA-AB85-02377DCCC4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05D6B27-D727-4EFC-8494-5134C598C8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E49A3-7867-49CE-89AC-52277F97C390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5820819-5224-4CB4-A361-5BE56CF2AD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ED9A72A-23A1-426F-ABE4-9EB1A3AE41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8B36C-6EC5-4575-A9A2-B48299686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3851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3.png"/><Relationship Id="rId4" Type="http://schemas.openxmlformats.org/officeDocument/2006/relationships/image" Target="../media/image7.png"/><Relationship Id="rId9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xmlns="" id="{66D8C20A-D821-4280-9543-2CA2BB69FD76}"/>
              </a:ext>
            </a:extLst>
          </p:cNvPr>
          <p:cNvGrpSpPr/>
          <p:nvPr/>
        </p:nvGrpSpPr>
        <p:grpSpPr>
          <a:xfrm>
            <a:off x="1272209" y="622852"/>
            <a:ext cx="10124661" cy="4797287"/>
            <a:chOff x="1272209" y="622852"/>
            <a:chExt cx="10124661" cy="4797287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xmlns="" id="{33F78D0D-3F15-4BFD-A199-8A1725DB2A81}"/>
                </a:ext>
              </a:extLst>
            </p:cNvPr>
            <p:cNvSpPr/>
            <p:nvPr/>
          </p:nvSpPr>
          <p:spPr>
            <a:xfrm>
              <a:off x="1272209" y="622852"/>
              <a:ext cx="10124661" cy="4797287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xmlns="" id="{EF707459-8310-4C9A-9E49-52E4C4A2F746}"/>
                </a:ext>
              </a:extLst>
            </p:cNvPr>
            <p:cNvSpPr txBox="1"/>
            <p:nvPr/>
          </p:nvSpPr>
          <p:spPr>
            <a:xfrm>
              <a:off x="3094382" y="1232451"/>
              <a:ext cx="60032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200" b="1" dirty="0"/>
                <a:t>Calendar Time!</a:t>
              </a:r>
            </a:p>
          </p:txBody>
        </p:sp>
        <p:pic>
          <p:nvPicPr>
            <p:cNvPr id="12" name="Picture 11" descr="A picture containing text, clock&#10;&#10;Description automatically generated">
              <a:extLst>
                <a:ext uri="{FF2B5EF4-FFF2-40B4-BE49-F238E27FC236}">
                  <a16:creationId xmlns:a16="http://schemas.microsoft.com/office/drawing/2014/main" xmlns="" id="{7E660E02-4523-431F-AB8A-20BD3EC497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334539" y="2974596"/>
              <a:ext cx="1921565" cy="1903727"/>
            </a:xfrm>
            <a:prstGeom prst="rect">
              <a:avLst/>
            </a:prstGeom>
          </p:spPr>
        </p:pic>
      </p:grpSp>
      <p:graphicFrame>
        <p:nvGraphicFramePr>
          <p:cNvPr id="13" name="Table 28">
            <a:extLst>
              <a:ext uri="{FF2B5EF4-FFF2-40B4-BE49-F238E27FC236}">
                <a16:creationId xmlns:a16="http://schemas.microsoft.com/office/drawing/2014/main" xmlns="" id="{ADC69F96-2E8F-4126-A84A-51FA9CCEDC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2511468"/>
              </p:ext>
            </p:extLst>
          </p:nvPr>
        </p:nvGraphicFramePr>
        <p:xfrm>
          <a:off x="4218608" y="2695528"/>
          <a:ext cx="1638854" cy="146694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4122">
                  <a:extLst>
                    <a:ext uri="{9D8B030D-6E8A-4147-A177-3AD203B41FA5}">
                      <a16:colId xmlns:a16="http://schemas.microsoft.com/office/drawing/2014/main" xmlns="" val="4227306270"/>
                    </a:ext>
                  </a:extLst>
                </a:gridCol>
                <a:gridCol w="234122">
                  <a:extLst>
                    <a:ext uri="{9D8B030D-6E8A-4147-A177-3AD203B41FA5}">
                      <a16:colId xmlns:a16="http://schemas.microsoft.com/office/drawing/2014/main" xmlns="" val="3284196503"/>
                    </a:ext>
                  </a:extLst>
                </a:gridCol>
                <a:gridCol w="259964">
                  <a:extLst>
                    <a:ext uri="{9D8B030D-6E8A-4147-A177-3AD203B41FA5}">
                      <a16:colId xmlns:a16="http://schemas.microsoft.com/office/drawing/2014/main" xmlns="" val="339197164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1591872376"/>
                    </a:ext>
                  </a:extLst>
                </a:gridCol>
                <a:gridCol w="234122">
                  <a:extLst>
                    <a:ext uri="{9D8B030D-6E8A-4147-A177-3AD203B41FA5}">
                      <a16:colId xmlns:a16="http://schemas.microsoft.com/office/drawing/2014/main" xmlns="" val="2287647664"/>
                    </a:ext>
                  </a:extLst>
                </a:gridCol>
                <a:gridCol w="234122">
                  <a:extLst>
                    <a:ext uri="{9D8B030D-6E8A-4147-A177-3AD203B41FA5}">
                      <a16:colId xmlns:a16="http://schemas.microsoft.com/office/drawing/2014/main" xmlns="" val="4072154246"/>
                    </a:ext>
                  </a:extLst>
                </a:gridCol>
                <a:gridCol w="234122">
                  <a:extLst>
                    <a:ext uri="{9D8B030D-6E8A-4147-A177-3AD203B41FA5}">
                      <a16:colId xmlns:a16="http://schemas.microsoft.com/office/drawing/2014/main" xmlns="" val="4274038743"/>
                    </a:ext>
                  </a:extLst>
                </a:gridCol>
              </a:tblGrid>
              <a:tr h="36673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42181289"/>
                  </a:ext>
                </a:extLst>
              </a:tr>
              <a:tr h="36673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40537791"/>
                  </a:ext>
                </a:extLst>
              </a:tr>
              <a:tr h="36673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28422181"/>
                  </a:ext>
                </a:extLst>
              </a:tr>
              <a:tr h="36673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03828723"/>
                  </a:ext>
                </a:extLst>
              </a:tr>
            </a:tbl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8DFE78AC-84C6-41D5-9FCC-3D18022E6CB8}"/>
              </a:ext>
            </a:extLst>
          </p:cNvPr>
          <p:cNvGrpSpPr/>
          <p:nvPr/>
        </p:nvGrpSpPr>
        <p:grpSpPr>
          <a:xfrm>
            <a:off x="8704864" y="6029738"/>
            <a:ext cx="3210655" cy="515373"/>
            <a:chOff x="8892407" y="6134523"/>
            <a:chExt cx="3210655" cy="515373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xmlns="" id="{7335B67A-60AE-4C8C-816E-3A41CEA3FB2E}"/>
                </a:ext>
              </a:extLst>
            </p:cNvPr>
            <p:cNvGrpSpPr/>
            <p:nvPr/>
          </p:nvGrpSpPr>
          <p:grpSpPr>
            <a:xfrm>
              <a:off x="10492557" y="6134523"/>
              <a:ext cx="1610505" cy="515373"/>
              <a:chOff x="1459752" y="6241367"/>
              <a:chExt cx="1610505" cy="515373"/>
            </a:xfrm>
          </p:grpSpPr>
          <p:sp>
            <p:nvSpPr>
              <p:cNvPr id="15" name="TextBox 1">
                <a:extLst>
                  <a:ext uri="{FF2B5EF4-FFF2-40B4-BE49-F238E27FC236}">
                    <a16:creationId xmlns:a16="http://schemas.microsoft.com/office/drawing/2014/main" xmlns="" id="{C1AA34E0-A140-4070-9958-52222229D4F6}"/>
                  </a:ext>
                </a:extLst>
              </p:cNvPr>
              <p:cNvSpPr txBox="1"/>
              <p:nvPr/>
            </p:nvSpPr>
            <p:spPr>
              <a:xfrm>
                <a:off x="1459752" y="6439981"/>
                <a:ext cx="108137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dirty="0"/>
                  <a:t>Clipart by: </a:t>
                </a:r>
              </a:p>
            </p:txBody>
          </p:sp>
          <p:pic>
            <p:nvPicPr>
              <p:cNvPr id="16" name="Picture 15" descr="Logo, company name&#10;&#10;Description automatically generated">
                <a:extLst>
                  <a:ext uri="{FF2B5EF4-FFF2-40B4-BE49-F238E27FC236}">
                    <a16:creationId xmlns:a16="http://schemas.microsoft.com/office/drawing/2014/main" xmlns="" id="{008448FE-69AB-433D-97A6-161820508A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2195479" y="6241367"/>
                <a:ext cx="874778" cy="515373"/>
              </a:xfrm>
              <a:prstGeom prst="rect">
                <a:avLst/>
              </a:prstGeom>
            </p:spPr>
          </p:pic>
        </p:grpSp>
        <p:pic>
          <p:nvPicPr>
            <p:cNvPr id="14" name="Picture 13" descr="Text&#10;&#10;Description automatically generated">
              <a:extLst>
                <a:ext uri="{FF2B5EF4-FFF2-40B4-BE49-F238E27FC236}">
                  <a16:creationId xmlns:a16="http://schemas.microsoft.com/office/drawing/2014/main" xmlns="" id="{463712C8-D6F6-46F9-8E31-93B6D7B9035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892407" y="6325758"/>
              <a:ext cx="1493583" cy="3174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3173832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xmlns="" id="{33F78D0D-3F15-4BFD-A199-8A1725DB2A81}"/>
              </a:ext>
            </a:extLst>
          </p:cNvPr>
          <p:cNvSpPr/>
          <p:nvPr/>
        </p:nvSpPr>
        <p:spPr>
          <a:xfrm>
            <a:off x="1103623" y="266149"/>
            <a:ext cx="10124661" cy="70788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F707459-8310-4C9A-9E49-52E4C4A2F746}"/>
              </a:ext>
            </a:extLst>
          </p:cNvPr>
          <p:cNvSpPr txBox="1"/>
          <p:nvPr/>
        </p:nvSpPr>
        <p:spPr>
          <a:xfrm>
            <a:off x="3094382" y="266148"/>
            <a:ext cx="60032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What DAY of the week is it?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90202B6A-03AF-442E-BE5B-C3368CF08393}"/>
              </a:ext>
            </a:extLst>
          </p:cNvPr>
          <p:cNvGrpSpPr/>
          <p:nvPr/>
        </p:nvGrpSpPr>
        <p:grpSpPr>
          <a:xfrm>
            <a:off x="547287" y="1157272"/>
            <a:ext cx="6824870" cy="5353263"/>
            <a:chOff x="547287" y="1157272"/>
            <a:chExt cx="6824870" cy="5353263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xmlns="" id="{D2FF8336-75C3-4033-B054-B07297FBCB66}"/>
                </a:ext>
              </a:extLst>
            </p:cNvPr>
            <p:cNvSpPr/>
            <p:nvPr/>
          </p:nvSpPr>
          <p:spPr>
            <a:xfrm>
              <a:off x="547287" y="1157272"/>
              <a:ext cx="6824870" cy="5353263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5371603D-C150-4E54-B7F9-86450F79B85E}"/>
                </a:ext>
              </a:extLst>
            </p:cNvPr>
            <p:cNvSpPr txBox="1"/>
            <p:nvPr/>
          </p:nvSpPr>
          <p:spPr>
            <a:xfrm>
              <a:off x="1441808" y="2296954"/>
              <a:ext cx="503582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/>
                <a:t>The DAY of the week is:</a:t>
              </a:r>
            </a:p>
          </p:txBody>
        </p:sp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xmlns="" id="{4163E675-4BAB-4BA4-A53B-1241CD5908D2}"/>
                </a:ext>
              </a:extLst>
            </p:cNvPr>
            <p:cNvSpPr/>
            <p:nvPr/>
          </p:nvSpPr>
          <p:spPr>
            <a:xfrm>
              <a:off x="2157425" y="3813187"/>
              <a:ext cx="3604591" cy="543339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F884866F-C1EF-46DC-B2DE-4914683EA29C}"/>
              </a:ext>
            </a:extLst>
          </p:cNvPr>
          <p:cNvGrpSpPr/>
          <p:nvPr/>
        </p:nvGrpSpPr>
        <p:grpSpPr>
          <a:xfrm>
            <a:off x="7620750" y="1110429"/>
            <a:ext cx="3604591" cy="584775"/>
            <a:chOff x="6096000" y="1338469"/>
            <a:chExt cx="3604591" cy="584775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xmlns="" id="{6FE56C4C-7380-447F-B612-CA6305BE5F2F}"/>
                </a:ext>
              </a:extLst>
            </p:cNvPr>
            <p:cNvSpPr/>
            <p:nvPr/>
          </p:nvSpPr>
          <p:spPr>
            <a:xfrm>
              <a:off x="6096000" y="1338470"/>
              <a:ext cx="3604591" cy="543339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8A946681-64B0-4C0F-94E6-BA71EF557D4D}"/>
                </a:ext>
              </a:extLst>
            </p:cNvPr>
            <p:cNvSpPr txBox="1"/>
            <p:nvPr/>
          </p:nvSpPr>
          <p:spPr>
            <a:xfrm>
              <a:off x="6215270" y="1338469"/>
              <a:ext cx="34853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Sunday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87D8A1A7-F024-4A42-BE6E-349F243F6553}"/>
              </a:ext>
            </a:extLst>
          </p:cNvPr>
          <p:cNvGrpSpPr/>
          <p:nvPr/>
        </p:nvGrpSpPr>
        <p:grpSpPr>
          <a:xfrm>
            <a:off x="7620752" y="1801876"/>
            <a:ext cx="3604591" cy="584775"/>
            <a:chOff x="6096000" y="1338469"/>
            <a:chExt cx="3604591" cy="584775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xmlns="" id="{6153FA28-05B0-4C09-8E4B-F02F9E7669B4}"/>
                </a:ext>
              </a:extLst>
            </p:cNvPr>
            <p:cNvSpPr/>
            <p:nvPr/>
          </p:nvSpPr>
          <p:spPr>
            <a:xfrm>
              <a:off x="6096000" y="1338470"/>
              <a:ext cx="3604591" cy="543339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999AE976-B3FE-460D-8064-AEA4D1C50447}"/>
                </a:ext>
              </a:extLst>
            </p:cNvPr>
            <p:cNvSpPr txBox="1"/>
            <p:nvPr/>
          </p:nvSpPr>
          <p:spPr>
            <a:xfrm>
              <a:off x="6215270" y="1338469"/>
              <a:ext cx="34853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Monday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8A74434B-11E6-49B6-A49D-96272CB65E2C}"/>
              </a:ext>
            </a:extLst>
          </p:cNvPr>
          <p:cNvGrpSpPr/>
          <p:nvPr/>
        </p:nvGrpSpPr>
        <p:grpSpPr>
          <a:xfrm>
            <a:off x="7620750" y="5192123"/>
            <a:ext cx="3604591" cy="584775"/>
            <a:chOff x="6096000" y="1338469"/>
            <a:chExt cx="3604591" cy="584775"/>
          </a:xfrm>
        </p:grpSpPr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xmlns="" id="{819F0644-EE9E-42FB-991B-6CCD698AC0E2}"/>
                </a:ext>
              </a:extLst>
            </p:cNvPr>
            <p:cNvSpPr/>
            <p:nvPr/>
          </p:nvSpPr>
          <p:spPr>
            <a:xfrm>
              <a:off x="6096000" y="1338470"/>
              <a:ext cx="3604591" cy="543339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xmlns="" id="{E4BFE15A-7696-4429-91AD-7A3BACC40518}"/>
                </a:ext>
              </a:extLst>
            </p:cNvPr>
            <p:cNvSpPr txBox="1"/>
            <p:nvPr/>
          </p:nvSpPr>
          <p:spPr>
            <a:xfrm>
              <a:off x="6215270" y="1338469"/>
              <a:ext cx="34853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Saturday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xmlns="" id="{FFC44253-C491-47C5-A8C7-54B451D02956}"/>
              </a:ext>
            </a:extLst>
          </p:cNvPr>
          <p:cNvGrpSpPr/>
          <p:nvPr/>
        </p:nvGrpSpPr>
        <p:grpSpPr>
          <a:xfrm>
            <a:off x="7620752" y="2461500"/>
            <a:ext cx="3604591" cy="584775"/>
            <a:chOff x="6096000" y="1338469"/>
            <a:chExt cx="3604591" cy="584775"/>
          </a:xfrm>
        </p:grpSpPr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xmlns="" id="{23CB5F41-2A64-4488-BDF1-7F93770A3437}"/>
                </a:ext>
              </a:extLst>
            </p:cNvPr>
            <p:cNvSpPr/>
            <p:nvPr/>
          </p:nvSpPr>
          <p:spPr>
            <a:xfrm>
              <a:off x="6096000" y="1338470"/>
              <a:ext cx="3604591" cy="543339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xmlns="" id="{7333865D-92DC-437B-BE1A-17503D6E4067}"/>
                </a:ext>
              </a:extLst>
            </p:cNvPr>
            <p:cNvSpPr txBox="1"/>
            <p:nvPr/>
          </p:nvSpPr>
          <p:spPr>
            <a:xfrm>
              <a:off x="6215270" y="1338469"/>
              <a:ext cx="34853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Tuesday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xmlns="" id="{06C3DFA2-C2BB-48C3-B331-17EEC13BF2DB}"/>
              </a:ext>
            </a:extLst>
          </p:cNvPr>
          <p:cNvGrpSpPr/>
          <p:nvPr/>
        </p:nvGrpSpPr>
        <p:grpSpPr>
          <a:xfrm>
            <a:off x="7620751" y="3142458"/>
            <a:ext cx="3604591" cy="584775"/>
            <a:chOff x="6096000" y="1338469"/>
            <a:chExt cx="3604591" cy="584775"/>
          </a:xfrm>
        </p:grpSpPr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xmlns="" id="{415CFCEE-0851-4E3A-83DF-2DF58BC293B7}"/>
                </a:ext>
              </a:extLst>
            </p:cNvPr>
            <p:cNvSpPr/>
            <p:nvPr/>
          </p:nvSpPr>
          <p:spPr>
            <a:xfrm>
              <a:off x="6096000" y="1338470"/>
              <a:ext cx="3604591" cy="543339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3B1CB372-3660-41AF-8561-CD5E9A574D8C}"/>
                </a:ext>
              </a:extLst>
            </p:cNvPr>
            <p:cNvSpPr txBox="1"/>
            <p:nvPr/>
          </p:nvSpPr>
          <p:spPr>
            <a:xfrm>
              <a:off x="6215270" y="1338469"/>
              <a:ext cx="34853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Wednesday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CE7A3F95-6746-4C11-954E-16F68A66609B}"/>
              </a:ext>
            </a:extLst>
          </p:cNvPr>
          <p:cNvGrpSpPr/>
          <p:nvPr/>
        </p:nvGrpSpPr>
        <p:grpSpPr>
          <a:xfrm>
            <a:off x="7620751" y="3833904"/>
            <a:ext cx="3604591" cy="584775"/>
            <a:chOff x="6096000" y="1338469"/>
            <a:chExt cx="3604591" cy="584775"/>
          </a:xfrm>
        </p:grpSpPr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xmlns="" id="{D041A0BD-8906-4555-BD80-C090A754D376}"/>
                </a:ext>
              </a:extLst>
            </p:cNvPr>
            <p:cNvSpPr/>
            <p:nvPr/>
          </p:nvSpPr>
          <p:spPr>
            <a:xfrm>
              <a:off x="6096000" y="1338470"/>
              <a:ext cx="3604591" cy="543339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xmlns="" id="{2C88BD0A-923E-4C31-9981-870C71906753}"/>
                </a:ext>
              </a:extLst>
            </p:cNvPr>
            <p:cNvSpPr txBox="1"/>
            <p:nvPr/>
          </p:nvSpPr>
          <p:spPr>
            <a:xfrm>
              <a:off x="6215270" y="1338469"/>
              <a:ext cx="34853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Thursday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xmlns="" id="{6B6AA1B7-3C17-4BFE-A2C5-E9BDE22591B7}"/>
              </a:ext>
            </a:extLst>
          </p:cNvPr>
          <p:cNvGrpSpPr/>
          <p:nvPr/>
        </p:nvGrpSpPr>
        <p:grpSpPr>
          <a:xfrm>
            <a:off x="7620751" y="4525351"/>
            <a:ext cx="3604591" cy="584775"/>
            <a:chOff x="6096000" y="1338469"/>
            <a:chExt cx="3604591" cy="584775"/>
          </a:xfrm>
        </p:grpSpPr>
        <p:sp>
          <p:nvSpPr>
            <p:cNvPr id="35" name="Rectangle: Rounded Corners 34">
              <a:extLst>
                <a:ext uri="{FF2B5EF4-FFF2-40B4-BE49-F238E27FC236}">
                  <a16:creationId xmlns:a16="http://schemas.microsoft.com/office/drawing/2014/main" xmlns="" id="{8AAB9A0D-C60E-4212-A0CF-EFB29ED367BA}"/>
                </a:ext>
              </a:extLst>
            </p:cNvPr>
            <p:cNvSpPr/>
            <p:nvPr/>
          </p:nvSpPr>
          <p:spPr>
            <a:xfrm>
              <a:off x="6096000" y="1338470"/>
              <a:ext cx="3604591" cy="543339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xmlns="" id="{C2738969-5DBC-4757-9774-FAFECFDF4CD0}"/>
                </a:ext>
              </a:extLst>
            </p:cNvPr>
            <p:cNvSpPr txBox="1"/>
            <p:nvPr/>
          </p:nvSpPr>
          <p:spPr>
            <a:xfrm>
              <a:off x="6215270" y="1338469"/>
              <a:ext cx="34853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Friday</a:t>
              </a:r>
            </a:p>
          </p:txBody>
        </p:sp>
      </p:grpSp>
      <p:pic>
        <p:nvPicPr>
          <p:cNvPr id="11" name="Picture 10" descr="Text&#10;&#10;Description automatically generated">
            <a:extLst>
              <a:ext uri="{FF2B5EF4-FFF2-40B4-BE49-F238E27FC236}">
                <a16:creationId xmlns:a16="http://schemas.microsoft.com/office/drawing/2014/main" xmlns="" id="{7DC1AB61-0151-402D-A035-B39B041F0B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806808" y="6152651"/>
            <a:ext cx="1938046" cy="411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2853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xmlns="" id="{33F78D0D-3F15-4BFD-A199-8A1725DB2A81}"/>
              </a:ext>
            </a:extLst>
          </p:cNvPr>
          <p:cNvSpPr/>
          <p:nvPr/>
        </p:nvSpPr>
        <p:spPr>
          <a:xfrm>
            <a:off x="1103623" y="266149"/>
            <a:ext cx="10124661" cy="70788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F707459-8310-4C9A-9E49-52E4C4A2F746}"/>
              </a:ext>
            </a:extLst>
          </p:cNvPr>
          <p:cNvSpPr txBox="1"/>
          <p:nvPr/>
        </p:nvSpPr>
        <p:spPr>
          <a:xfrm>
            <a:off x="2829718" y="278468"/>
            <a:ext cx="66724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What MONTH of the year is it?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F884866F-C1EF-46DC-B2DE-4914683EA29C}"/>
              </a:ext>
            </a:extLst>
          </p:cNvPr>
          <p:cNvGrpSpPr/>
          <p:nvPr/>
        </p:nvGrpSpPr>
        <p:grpSpPr>
          <a:xfrm>
            <a:off x="4016158" y="3883940"/>
            <a:ext cx="3604591" cy="584775"/>
            <a:chOff x="6096000" y="1338469"/>
            <a:chExt cx="3604591" cy="584775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xmlns="" id="{6FE56C4C-7380-447F-B612-CA6305BE5F2F}"/>
                </a:ext>
              </a:extLst>
            </p:cNvPr>
            <p:cNvSpPr/>
            <p:nvPr/>
          </p:nvSpPr>
          <p:spPr>
            <a:xfrm>
              <a:off x="6096000" y="1338470"/>
              <a:ext cx="3604591" cy="543339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8A946681-64B0-4C0F-94E6-BA71EF557D4D}"/>
                </a:ext>
              </a:extLst>
            </p:cNvPr>
            <p:cNvSpPr txBox="1"/>
            <p:nvPr/>
          </p:nvSpPr>
          <p:spPr>
            <a:xfrm>
              <a:off x="6215270" y="1338469"/>
              <a:ext cx="34853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July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87D8A1A7-F024-4A42-BE6E-349F243F6553}"/>
              </a:ext>
            </a:extLst>
          </p:cNvPr>
          <p:cNvGrpSpPr/>
          <p:nvPr/>
        </p:nvGrpSpPr>
        <p:grpSpPr>
          <a:xfrm>
            <a:off x="265238" y="4593420"/>
            <a:ext cx="3604591" cy="584775"/>
            <a:chOff x="6096000" y="1338469"/>
            <a:chExt cx="3604591" cy="584775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xmlns="" id="{6153FA28-05B0-4C09-8E4B-F02F9E7669B4}"/>
                </a:ext>
              </a:extLst>
            </p:cNvPr>
            <p:cNvSpPr/>
            <p:nvPr/>
          </p:nvSpPr>
          <p:spPr>
            <a:xfrm>
              <a:off x="6096000" y="1338470"/>
              <a:ext cx="3604591" cy="543339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999AE976-B3FE-460D-8064-AEA4D1C50447}"/>
                </a:ext>
              </a:extLst>
            </p:cNvPr>
            <p:cNvSpPr txBox="1"/>
            <p:nvPr/>
          </p:nvSpPr>
          <p:spPr>
            <a:xfrm>
              <a:off x="6215270" y="1338469"/>
              <a:ext cx="34853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March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8A74434B-11E6-49B6-A49D-96272CB65E2C}"/>
              </a:ext>
            </a:extLst>
          </p:cNvPr>
          <p:cNvGrpSpPr/>
          <p:nvPr/>
        </p:nvGrpSpPr>
        <p:grpSpPr>
          <a:xfrm>
            <a:off x="4016158" y="3176175"/>
            <a:ext cx="3604591" cy="584775"/>
            <a:chOff x="6096000" y="1338469"/>
            <a:chExt cx="3604591" cy="584775"/>
          </a:xfrm>
        </p:grpSpPr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xmlns="" id="{819F0644-EE9E-42FB-991B-6CCD698AC0E2}"/>
                </a:ext>
              </a:extLst>
            </p:cNvPr>
            <p:cNvSpPr/>
            <p:nvPr/>
          </p:nvSpPr>
          <p:spPr>
            <a:xfrm>
              <a:off x="6096000" y="1338470"/>
              <a:ext cx="3604591" cy="543339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xmlns="" id="{E4BFE15A-7696-4429-91AD-7A3BACC40518}"/>
                </a:ext>
              </a:extLst>
            </p:cNvPr>
            <p:cNvSpPr txBox="1"/>
            <p:nvPr/>
          </p:nvSpPr>
          <p:spPr>
            <a:xfrm>
              <a:off x="6215270" y="1338469"/>
              <a:ext cx="34853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June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xmlns="" id="{FFC44253-C491-47C5-A8C7-54B451D02956}"/>
              </a:ext>
            </a:extLst>
          </p:cNvPr>
          <p:cNvGrpSpPr/>
          <p:nvPr/>
        </p:nvGrpSpPr>
        <p:grpSpPr>
          <a:xfrm>
            <a:off x="265238" y="3895546"/>
            <a:ext cx="3604591" cy="584775"/>
            <a:chOff x="6096000" y="1338469"/>
            <a:chExt cx="3604591" cy="584775"/>
          </a:xfrm>
        </p:grpSpPr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xmlns="" id="{23CB5F41-2A64-4488-BDF1-7F93770A3437}"/>
                </a:ext>
              </a:extLst>
            </p:cNvPr>
            <p:cNvSpPr/>
            <p:nvPr/>
          </p:nvSpPr>
          <p:spPr>
            <a:xfrm>
              <a:off x="6096000" y="1338470"/>
              <a:ext cx="3604591" cy="543339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xmlns="" id="{7333865D-92DC-437B-BE1A-17503D6E4067}"/>
                </a:ext>
              </a:extLst>
            </p:cNvPr>
            <p:cNvSpPr txBox="1"/>
            <p:nvPr/>
          </p:nvSpPr>
          <p:spPr>
            <a:xfrm>
              <a:off x="6215270" y="1338469"/>
              <a:ext cx="34853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February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xmlns="" id="{06C3DFA2-C2BB-48C3-B331-17EEC13BF2DB}"/>
              </a:ext>
            </a:extLst>
          </p:cNvPr>
          <p:cNvGrpSpPr/>
          <p:nvPr/>
        </p:nvGrpSpPr>
        <p:grpSpPr>
          <a:xfrm>
            <a:off x="265239" y="3180771"/>
            <a:ext cx="3604591" cy="584775"/>
            <a:chOff x="6096000" y="1338469"/>
            <a:chExt cx="3604591" cy="584775"/>
          </a:xfrm>
        </p:grpSpPr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xmlns="" id="{415CFCEE-0851-4E3A-83DF-2DF58BC293B7}"/>
                </a:ext>
              </a:extLst>
            </p:cNvPr>
            <p:cNvSpPr/>
            <p:nvPr/>
          </p:nvSpPr>
          <p:spPr>
            <a:xfrm>
              <a:off x="6096000" y="1338470"/>
              <a:ext cx="3604591" cy="543339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3B1CB372-3660-41AF-8561-CD5E9A574D8C}"/>
                </a:ext>
              </a:extLst>
            </p:cNvPr>
            <p:cNvSpPr txBox="1"/>
            <p:nvPr/>
          </p:nvSpPr>
          <p:spPr>
            <a:xfrm>
              <a:off x="6215270" y="1338469"/>
              <a:ext cx="34853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January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CE7A3F95-6746-4C11-954E-16F68A66609B}"/>
              </a:ext>
            </a:extLst>
          </p:cNvPr>
          <p:cNvGrpSpPr/>
          <p:nvPr/>
        </p:nvGrpSpPr>
        <p:grpSpPr>
          <a:xfrm>
            <a:off x="265237" y="5291295"/>
            <a:ext cx="3604591" cy="584775"/>
            <a:chOff x="6096000" y="1338469"/>
            <a:chExt cx="3604591" cy="584775"/>
          </a:xfrm>
        </p:grpSpPr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xmlns="" id="{D041A0BD-8906-4555-BD80-C090A754D376}"/>
                </a:ext>
              </a:extLst>
            </p:cNvPr>
            <p:cNvSpPr/>
            <p:nvPr/>
          </p:nvSpPr>
          <p:spPr>
            <a:xfrm>
              <a:off x="6096000" y="1338470"/>
              <a:ext cx="3604591" cy="543339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xmlns="" id="{2C88BD0A-923E-4C31-9981-870C71906753}"/>
                </a:ext>
              </a:extLst>
            </p:cNvPr>
            <p:cNvSpPr txBox="1"/>
            <p:nvPr/>
          </p:nvSpPr>
          <p:spPr>
            <a:xfrm>
              <a:off x="6215270" y="1338469"/>
              <a:ext cx="34853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April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xmlns="" id="{6B6AA1B7-3C17-4BFE-A2C5-E9BDE22591B7}"/>
              </a:ext>
            </a:extLst>
          </p:cNvPr>
          <p:cNvGrpSpPr/>
          <p:nvPr/>
        </p:nvGrpSpPr>
        <p:grpSpPr>
          <a:xfrm>
            <a:off x="264666" y="5990249"/>
            <a:ext cx="3604591" cy="584775"/>
            <a:chOff x="6096000" y="1338469"/>
            <a:chExt cx="3604591" cy="584775"/>
          </a:xfrm>
        </p:grpSpPr>
        <p:sp>
          <p:nvSpPr>
            <p:cNvPr id="35" name="Rectangle: Rounded Corners 34">
              <a:extLst>
                <a:ext uri="{FF2B5EF4-FFF2-40B4-BE49-F238E27FC236}">
                  <a16:creationId xmlns:a16="http://schemas.microsoft.com/office/drawing/2014/main" xmlns="" id="{8AAB9A0D-C60E-4212-A0CF-EFB29ED367BA}"/>
                </a:ext>
              </a:extLst>
            </p:cNvPr>
            <p:cNvSpPr/>
            <p:nvPr/>
          </p:nvSpPr>
          <p:spPr>
            <a:xfrm>
              <a:off x="6096000" y="1338470"/>
              <a:ext cx="3604591" cy="543339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xmlns="" id="{C2738969-5DBC-4757-9774-FAFECFDF4CD0}"/>
                </a:ext>
              </a:extLst>
            </p:cNvPr>
            <p:cNvSpPr txBox="1"/>
            <p:nvPr/>
          </p:nvSpPr>
          <p:spPr>
            <a:xfrm>
              <a:off x="6215270" y="1338469"/>
              <a:ext cx="34853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May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xmlns="" id="{7F134FDF-1EDA-45C4-B496-D984A1EE8DE4}"/>
              </a:ext>
            </a:extLst>
          </p:cNvPr>
          <p:cNvGrpSpPr/>
          <p:nvPr/>
        </p:nvGrpSpPr>
        <p:grpSpPr>
          <a:xfrm>
            <a:off x="4016158" y="5249860"/>
            <a:ext cx="3604591" cy="584775"/>
            <a:chOff x="6096000" y="1338469"/>
            <a:chExt cx="3604591" cy="584775"/>
          </a:xfrm>
        </p:grpSpPr>
        <p:sp>
          <p:nvSpPr>
            <p:cNvPr id="38" name="Rectangle: Rounded Corners 37">
              <a:extLst>
                <a:ext uri="{FF2B5EF4-FFF2-40B4-BE49-F238E27FC236}">
                  <a16:creationId xmlns:a16="http://schemas.microsoft.com/office/drawing/2014/main" xmlns="" id="{CBD634A7-5E75-4CEF-B618-808099FCDBCB}"/>
                </a:ext>
              </a:extLst>
            </p:cNvPr>
            <p:cNvSpPr/>
            <p:nvPr/>
          </p:nvSpPr>
          <p:spPr>
            <a:xfrm>
              <a:off x="6096000" y="1338470"/>
              <a:ext cx="3604591" cy="543339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xmlns="" id="{54CA6E01-0FE7-4BB1-A429-6E51112C18B4}"/>
                </a:ext>
              </a:extLst>
            </p:cNvPr>
            <p:cNvSpPr txBox="1"/>
            <p:nvPr/>
          </p:nvSpPr>
          <p:spPr>
            <a:xfrm>
              <a:off x="6215270" y="1338469"/>
              <a:ext cx="34853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September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xmlns="" id="{A0558A02-6A69-41A5-8F91-55C46CE68874}"/>
              </a:ext>
            </a:extLst>
          </p:cNvPr>
          <p:cNvGrpSpPr/>
          <p:nvPr/>
        </p:nvGrpSpPr>
        <p:grpSpPr>
          <a:xfrm>
            <a:off x="4016158" y="4572702"/>
            <a:ext cx="3604591" cy="584775"/>
            <a:chOff x="6096000" y="1338469"/>
            <a:chExt cx="3604591" cy="584775"/>
          </a:xfrm>
        </p:grpSpPr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xmlns="" id="{10CF92BB-087E-4B5E-85E0-4A7BD2780614}"/>
                </a:ext>
              </a:extLst>
            </p:cNvPr>
            <p:cNvSpPr/>
            <p:nvPr/>
          </p:nvSpPr>
          <p:spPr>
            <a:xfrm>
              <a:off x="6096000" y="1338470"/>
              <a:ext cx="3604591" cy="543339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xmlns="" id="{D2FEBCEE-D5B5-4108-BA4C-727BEBDAFBEC}"/>
                </a:ext>
              </a:extLst>
            </p:cNvPr>
            <p:cNvSpPr txBox="1"/>
            <p:nvPr/>
          </p:nvSpPr>
          <p:spPr>
            <a:xfrm>
              <a:off x="6215270" y="1338469"/>
              <a:ext cx="34853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August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xmlns="" id="{9F12BD8C-95A5-4FF4-AFA9-05741681969B}"/>
              </a:ext>
            </a:extLst>
          </p:cNvPr>
          <p:cNvGrpSpPr/>
          <p:nvPr/>
        </p:nvGrpSpPr>
        <p:grpSpPr>
          <a:xfrm>
            <a:off x="7767077" y="3184852"/>
            <a:ext cx="3604591" cy="584775"/>
            <a:chOff x="6096000" y="1338469"/>
            <a:chExt cx="3604591" cy="584775"/>
          </a:xfrm>
        </p:grpSpPr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xmlns="" id="{09BD09A5-5F2B-4624-8727-FB46657F3912}"/>
                </a:ext>
              </a:extLst>
            </p:cNvPr>
            <p:cNvSpPr/>
            <p:nvPr/>
          </p:nvSpPr>
          <p:spPr>
            <a:xfrm>
              <a:off x="6096000" y="1338470"/>
              <a:ext cx="3604591" cy="543339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xmlns="" id="{60146864-12D7-4BB3-AD27-24ECA95D3EFA}"/>
                </a:ext>
              </a:extLst>
            </p:cNvPr>
            <p:cNvSpPr txBox="1"/>
            <p:nvPr/>
          </p:nvSpPr>
          <p:spPr>
            <a:xfrm>
              <a:off x="6215270" y="1338469"/>
              <a:ext cx="34853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November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xmlns="" id="{B95793BF-5C66-4079-83A0-402220D83B45}"/>
              </a:ext>
            </a:extLst>
          </p:cNvPr>
          <p:cNvGrpSpPr/>
          <p:nvPr/>
        </p:nvGrpSpPr>
        <p:grpSpPr>
          <a:xfrm>
            <a:off x="3988527" y="5990248"/>
            <a:ext cx="3604591" cy="584775"/>
            <a:chOff x="6096000" y="1338469"/>
            <a:chExt cx="3604591" cy="584775"/>
          </a:xfrm>
        </p:grpSpPr>
        <p:sp>
          <p:nvSpPr>
            <p:cNvPr id="48" name="Rectangle: Rounded Corners 47">
              <a:extLst>
                <a:ext uri="{FF2B5EF4-FFF2-40B4-BE49-F238E27FC236}">
                  <a16:creationId xmlns:a16="http://schemas.microsoft.com/office/drawing/2014/main" xmlns="" id="{6DB12315-971B-4E63-82BE-CE28E4051392}"/>
                </a:ext>
              </a:extLst>
            </p:cNvPr>
            <p:cNvSpPr/>
            <p:nvPr/>
          </p:nvSpPr>
          <p:spPr>
            <a:xfrm>
              <a:off x="6096000" y="1338470"/>
              <a:ext cx="3604591" cy="543339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xmlns="" id="{88A312A9-8536-4B2F-BA20-D1FCB5B576B5}"/>
                </a:ext>
              </a:extLst>
            </p:cNvPr>
            <p:cNvSpPr txBox="1"/>
            <p:nvPr/>
          </p:nvSpPr>
          <p:spPr>
            <a:xfrm>
              <a:off x="6215270" y="1338469"/>
              <a:ext cx="34853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October</a:t>
              </a: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xmlns="" id="{122FF766-048C-4250-AA21-5E38B194060B}"/>
              </a:ext>
            </a:extLst>
          </p:cNvPr>
          <p:cNvGrpSpPr/>
          <p:nvPr/>
        </p:nvGrpSpPr>
        <p:grpSpPr>
          <a:xfrm>
            <a:off x="7767076" y="3861745"/>
            <a:ext cx="3604591" cy="584775"/>
            <a:chOff x="6096000" y="1338469"/>
            <a:chExt cx="3604591" cy="584775"/>
          </a:xfrm>
        </p:grpSpPr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xmlns="" id="{05A3BBC6-AB3F-418E-978D-C01058D22511}"/>
                </a:ext>
              </a:extLst>
            </p:cNvPr>
            <p:cNvSpPr/>
            <p:nvPr/>
          </p:nvSpPr>
          <p:spPr>
            <a:xfrm>
              <a:off x="6096000" y="1338470"/>
              <a:ext cx="3604591" cy="543339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xmlns="" id="{7CD341EE-37C2-4E6D-AD4F-55E2C55FF49E}"/>
                </a:ext>
              </a:extLst>
            </p:cNvPr>
            <p:cNvSpPr txBox="1"/>
            <p:nvPr/>
          </p:nvSpPr>
          <p:spPr>
            <a:xfrm>
              <a:off x="6215270" y="1338469"/>
              <a:ext cx="34853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December 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E47F6667-B8B9-4F16-A812-8F1CA6B37EB8}"/>
              </a:ext>
            </a:extLst>
          </p:cNvPr>
          <p:cNvGrpSpPr/>
          <p:nvPr/>
        </p:nvGrpSpPr>
        <p:grpSpPr>
          <a:xfrm>
            <a:off x="79513" y="1116913"/>
            <a:ext cx="12023549" cy="1889030"/>
            <a:chOff x="79513" y="1116913"/>
            <a:chExt cx="12023549" cy="1889030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xmlns="" id="{D2FF8336-75C3-4033-B054-B07297FBCB66}"/>
                </a:ext>
              </a:extLst>
            </p:cNvPr>
            <p:cNvSpPr/>
            <p:nvPr/>
          </p:nvSpPr>
          <p:spPr>
            <a:xfrm>
              <a:off x="79513" y="1116913"/>
              <a:ext cx="12023549" cy="188903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5371603D-C150-4E54-B7F9-86450F79B85E}"/>
                </a:ext>
              </a:extLst>
            </p:cNvPr>
            <p:cNvSpPr txBox="1"/>
            <p:nvPr/>
          </p:nvSpPr>
          <p:spPr>
            <a:xfrm>
              <a:off x="3264804" y="1163215"/>
              <a:ext cx="5652967" cy="49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/>
                <a:t>The MONTH of the year is:</a:t>
              </a:r>
            </a:p>
          </p:txBody>
        </p:sp>
        <p:sp>
          <p:nvSpPr>
            <p:cNvPr id="54" name="Rectangle: Rounded Corners 53">
              <a:extLst>
                <a:ext uri="{FF2B5EF4-FFF2-40B4-BE49-F238E27FC236}">
                  <a16:creationId xmlns:a16="http://schemas.microsoft.com/office/drawing/2014/main" xmlns="" id="{64F402CF-2AC3-4A1C-893A-CC6D964C2873}"/>
                </a:ext>
              </a:extLst>
            </p:cNvPr>
            <p:cNvSpPr/>
            <p:nvPr/>
          </p:nvSpPr>
          <p:spPr>
            <a:xfrm>
              <a:off x="4048161" y="2061429"/>
              <a:ext cx="3604591" cy="543339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3" name="Picture 52" descr="Text&#10;&#10;Description automatically generated">
            <a:extLst>
              <a:ext uri="{FF2B5EF4-FFF2-40B4-BE49-F238E27FC236}">
                <a16:creationId xmlns:a16="http://schemas.microsoft.com/office/drawing/2014/main" xmlns="" id="{CBA9A6DE-A414-443A-B4DE-CFE70FA091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806808" y="6152651"/>
            <a:ext cx="1938046" cy="411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07219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66CCF0BA-CA99-4F07-96ED-BAB8C0931B2B}"/>
              </a:ext>
            </a:extLst>
          </p:cNvPr>
          <p:cNvGrpSpPr/>
          <p:nvPr/>
        </p:nvGrpSpPr>
        <p:grpSpPr>
          <a:xfrm>
            <a:off x="1103623" y="224714"/>
            <a:ext cx="10124661" cy="749321"/>
            <a:chOff x="1103623" y="224714"/>
            <a:chExt cx="10124661" cy="749321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xmlns="" id="{33F78D0D-3F15-4BFD-A199-8A1725DB2A81}"/>
                </a:ext>
              </a:extLst>
            </p:cNvPr>
            <p:cNvSpPr/>
            <p:nvPr/>
          </p:nvSpPr>
          <p:spPr>
            <a:xfrm>
              <a:off x="1103623" y="266149"/>
              <a:ext cx="10124661" cy="707886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xmlns="" id="{EF707459-8310-4C9A-9E49-52E4C4A2F746}"/>
                </a:ext>
              </a:extLst>
            </p:cNvPr>
            <p:cNvSpPr txBox="1"/>
            <p:nvPr/>
          </p:nvSpPr>
          <p:spPr>
            <a:xfrm>
              <a:off x="4257260" y="224714"/>
              <a:ext cx="367747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/>
                <a:t>What YEAR is it?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90202B6A-03AF-442E-BE5B-C3368CF08393}"/>
              </a:ext>
            </a:extLst>
          </p:cNvPr>
          <p:cNvGrpSpPr/>
          <p:nvPr/>
        </p:nvGrpSpPr>
        <p:grpSpPr>
          <a:xfrm>
            <a:off x="614864" y="1175897"/>
            <a:ext cx="6824870" cy="5353263"/>
            <a:chOff x="614864" y="1175897"/>
            <a:chExt cx="6824870" cy="5353263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xmlns="" id="{D2FF8336-75C3-4033-B054-B07297FBCB66}"/>
                </a:ext>
              </a:extLst>
            </p:cNvPr>
            <p:cNvSpPr/>
            <p:nvPr/>
          </p:nvSpPr>
          <p:spPr>
            <a:xfrm>
              <a:off x="614864" y="1175897"/>
              <a:ext cx="6824870" cy="5353263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5371603D-C150-4E54-B7F9-86450F79B85E}"/>
                </a:ext>
              </a:extLst>
            </p:cNvPr>
            <p:cNvSpPr txBox="1"/>
            <p:nvPr/>
          </p:nvSpPr>
          <p:spPr>
            <a:xfrm>
              <a:off x="2551994" y="2354315"/>
              <a:ext cx="28154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/>
                <a:t>The YEAR is:</a:t>
              </a:r>
            </a:p>
          </p:txBody>
        </p:sp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xmlns="" id="{4163E675-4BAB-4BA4-A53B-1241CD5908D2}"/>
                </a:ext>
              </a:extLst>
            </p:cNvPr>
            <p:cNvSpPr/>
            <p:nvPr/>
          </p:nvSpPr>
          <p:spPr>
            <a:xfrm>
              <a:off x="2157425" y="3813187"/>
              <a:ext cx="3604591" cy="543339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F884866F-C1EF-46DC-B2DE-4914683EA29C}"/>
              </a:ext>
            </a:extLst>
          </p:cNvPr>
          <p:cNvGrpSpPr/>
          <p:nvPr/>
        </p:nvGrpSpPr>
        <p:grpSpPr>
          <a:xfrm>
            <a:off x="7620749" y="1110429"/>
            <a:ext cx="3604591" cy="584775"/>
            <a:chOff x="6096000" y="1338469"/>
            <a:chExt cx="3604591" cy="584775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xmlns="" id="{6FE56C4C-7380-447F-B612-CA6305BE5F2F}"/>
                </a:ext>
              </a:extLst>
            </p:cNvPr>
            <p:cNvSpPr/>
            <p:nvPr/>
          </p:nvSpPr>
          <p:spPr>
            <a:xfrm>
              <a:off x="6096000" y="1338470"/>
              <a:ext cx="3604591" cy="543339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8A946681-64B0-4C0F-94E6-BA71EF557D4D}"/>
                </a:ext>
              </a:extLst>
            </p:cNvPr>
            <p:cNvSpPr txBox="1"/>
            <p:nvPr/>
          </p:nvSpPr>
          <p:spPr>
            <a:xfrm>
              <a:off x="6215270" y="1338469"/>
              <a:ext cx="34853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2017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87D8A1A7-F024-4A42-BE6E-349F243F6553}"/>
              </a:ext>
            </a:extLst>
          </p:cNvPr>
          <p:cNvGrpSpPr/>
          <p:nvPr/>
        </p:nvGrpSpPr>
        <p:grpSpPr>
          <a:xfrm>
            <a:off x="7620752" y="1801876"/>
            <a:ext cx="3604591" cy="584775"/>
            <a:chOff x="6096000" y="1338469"/>
            <a:chExt cx="3604591" cy="584775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xmlns="" id="{6153FA28-05B0-4C09-8E4B-F02F9E7669B4}"/>
                </a:ext>
              </a:extLst>
            </p:cNvPr>
            <p:cNvSpPr/>
            <p:nvPr/>
          </p:nvSpPr>
          <p:spPr>
            <a:xfrm>
              <a:off x="6096000" y="1338470"/>
              <a:ext cx="3604591" cy="543339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999AE976-B3FE-460D-8064-AEA4D1C50447}"/>
                </a:ext>
              </a:extLst>
            </p:cNvPr>
            <p:cNvSpPr txBox="1"/>
            <p:nvPr/>
          </p:nvSpPr>
          <p:spPr>
            <a:xfrm>
              <a:off x="6215270" y="1338469"/>
              <a:ext cx="34853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2019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8A74434B-11E6-49B6-A49D-96272CB65E2C}"/>
              </a:ext>
            </a:extLst>
          </p:cNvPr>
          <p:cNvGrpSpPr/>
          <p:nvPr/>
        </p:nvGrpSpPr>
        <p:grpSpPr>
          <a:xfrm>
            <a:off x="7620750" y="5192123"/>
            <a:ext cx="3604591" cy="584775"/>
            <a:chOff x="6096000" y="1338469"/>
            <a:chExt cx="3604591" cy="584775"/>
          </a:xfrm>
        </p:grpSpPr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xmlns="" id="{819F0644-EE9E-42FB-991B-6CCD698AC0E2}"/>
                </a:ext>
              </a:extLst>
            </p:cNvPr>
            <p:cNvSpPr/>
            <p:nvPr/>
          </p:nvSpPr>
          <p:spPr>
            <a:xfrm>
              <a:off x="6096000" y="1338470"/>
              <a:ext cx="3604591" cy="543339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xmlns="" id="{E4BFE15A-7696-4429-91AD-7A3BACC40518}"/>
                </a:ext>
              </a:extLst>
            </p:cNvPr>
            <p:cNvSpPr txBox="1"/>
            <p:nvPr/>
          </p:nvSpPr>
          <p:spPr>
            <a:xfrm>
              <a:off x="6215270" y="1338469"/>
              <a:ext cx="34853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2018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xmlns="" id="{FFC44253-C491-47C5-A8C7-54B451D02956}"/>
              </a:ext>
            </a:extLst>
          </p:cNvPr>
          <p:cNvGrpSpPr/>
          <p:nvPr/>
        </p:nvGrpSpPr>
        <p:grpSpPr>
          <a:xfrm>
            <a:off x="7620752" y="2461500"/>
            <a:ext cx="3604591" cy="584775"/>
            <a:chOff x="6096000" y="1338469"/>
            <a:chExt cx="3604591" cy="584775"/>
          </a:xfrm>
        </p:grpSpPr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xmlns="" id="{23CB5F41-2A64-4488-BDF1-7F93770A3437}"/>
                </a:ext>
              </a:extLst>
            </p:cNvPr>
            <p:cNvSpPr/>
            <p:nvPr/>
          </p:nvSpPr>
          <p:spPr>
            <a:xfrm>
              <a:off x="6096000" y="1338470"/>
              <a:ext cx="3604591" cy="543339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xmlns="" id="{7333865D-92DC-437B-BE1A-17503D6E4067}"/>
                </a:ext>
              </a:extLst>
            </p:cNvPr>
            <p:cNvSpPr txBox="1"/>
            <p:nvPr/>
          </p:nvSpPr>
          <p:spPr>
            <a:xfrm>
              <a:off x="6215270" y="1338469"/>
              <a:ext cx="34853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2022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xmlns="" id="{06C3DFA2-C2BB-48C3-B331-17EEC13BF2DB}"/>
              </a:ext>
            </a:extLst>
          </p:cNvPr>
          <p:cNvGrpSpPr/>
          <p:nvPr/>
        </p:nvGrpSpPr>
        <p:grpSpPr>
          <a:xfrm>
            <a:off x="7620751" y="3142458"/>
            <a:ext cx="3604591" cy="584775"/>
            <a:chOff x="6096000" y="1338469"/>
            <a:chExt cx="3604591" cy="584775"/>
          </a:xfrm>
        </p:grpSpPr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xmlns="" id="{415CFCEE-0851-4E3A-83DF-2DF58BC293B7}"/>
                </a:ext>
              </a:extLst>
            </p:cNvPr>
            <p:cNvSpPr/>
            <p:nvPr/>
          </p:nvSpPr>
          <p:spPr>
            <a:xfrm>
              <a:off x="6096000" y="1338470"/>
              <a:ext cx="3604591" cy="543339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3B1CB372-3660-41AF-8561-CD5E9A574D8C}"/>
                </a:ext>
              </a:extLst>
            </p:cNvPr>
            <p:cNvSpPr txBox="1"/>
            <p:nvPr/>
          </p:nvSpPr>
          <p:spPr>
            <a:xfrm>
              <a:off x="6215270" y="1338469"/>
              <a:ext cx="34853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2021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CE7A3F95-6746-4C11-954E-16F68A66609B}"/>
              </a:ext>
            </a:extLst>
          </p:cNvPr>
          <p:cNvGrpSpPr/>
          <p:nvPr/>
        </p:nvGrpSpPr>
        <p:grpSpPr>
          <a:xfrm>
            <a:off x="7620751" y="3833904"/>
            <a:ext cx="3604591" cy="584775"/>
            <a:chOff x="6096000" y="1338469"/>
            <a:chExt cx="3604591" cy="584775"/>
          </a:xfrm>
        </p:grpSpPr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xmlns="" id="{D041A0BD-8906-4555-BD80-C090A754D376}"/>
                </a:ext>
              </a:extLst>
            </p:cNvPr>
            <p:cNvSpPr/>
            <p:nvPr/>
          </p:nvSpPr>
          <p:spPr>
            <a:xfrm>
              <a:off x="6096000" y="1338470"/>
              <a:ext cx="3604591" cy="543339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xmlns="" id="{2C88BD0A-923E-4C31-9981-870C71906753}"/>
                </a:ext>
              </a:extLst>
            </p:cNvPr>
            <p:cNvSpPr txBox="1"/>
            <p:nvPr/>
          </p:nvSpPr>
          <p:spPr>
            <a:xfrm>
              <a:off x="6215270" y="1338469"/>
              <a:ext cx="34853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2023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xmlns="" id="{6B6AA1B7-3C17-4BFE-A2C5-E9BDE22591B7}"/>
              </a:ext>
            </a:extLst>
          </p:cNvPr>
          <p:cNvGrpSpPr/>
          <p:nvPr/>
        </p:nvGrpSpPr>
        <p:grpSpPr>
          <a:xfrm>
            <a:off x="7620751" y="4525351"/>
            <a:ext cx="3604591" cy="584775"/>
            <a:chOff x="6096000" y="1338469"/>
            <a:chExt cx="3604591" cy="584775"/>
          </a:xfrm>
        </p:grpSpPr>
        <p:sp>
          <p:nvSpPr>
            <p:cNvPr id="35" name="Rectangle: Rounded Corners 34">
              <a:extLst>
                <a:ext uri="{FF2B5EF4-FFF2-40B4-BE49-F238E27FC236}">
                  <a16:creationId xmlns:a16="http://schemas.microsoft.com/office/drawing/2014/main" xmlns="" id="{8AAB9A0D-C60E-4212-A0CF-EFB29ED367BA}"/>
                </a:ext>
              </a:extLst>
            </p:cNvPr>
            <p:cNvSpPr/>
            <p:nvPr/>
          </p:nvSpPr>
          <p:spPr>
            <a:xfrm>
              <a:off x="6096000" y="1338470"/>
              <a:ext cx="3604591" cy="543339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xmlns="" id="{C2738969-5DBC-4757-9774-FAFECFDF4CD0}"/>
                </a:ext>
              </a:extLst>
            </p:cNvPr>
            <p:cNvSpPr txBox="1"/>
            <p:nvPr/>
          </p:nvSpPr>
          <p:spPr>
            <a:xfrm>
              <a:off x="6215270" y="1338469"/>
              <a:ext cx="34853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2020</a:t>
              </a:r>
            </a:p>
          </p:txBody>
        </p:sp>
      </p:grpSp>
      <p:pic>
        <p:nvPicPr>
          <p:cNvPr id="37" name="Picture 36" descr="Text&#10;&#10;Description automatically generated">
            <a:extLst>
              <a:ext uri="{FF2B5EF4-FFF2-40B4-BE49-F238E27FC236}">
                <a16:creationId xmlns:a16="http://schemas.microsoft.com/office/drawing/2014/main" xmlns="" id="{646A7B4F-6C4D-46D0-B6CD-E84140AACC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806808" y="6152651"/>
            <a:ext cx="1938046" cy="411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32743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66CCF0BA-CA99-4F07-96ED-BAB8C0931B2B}"/>
              </a:ext>
            </a:extLst>
          </p:cNvPr>
          <p:cNvGrpSpPr/>
          <p:nvPr/>
        </p:nvGrpSpPr>
        <p:grpSpPr>
          <a:xfrm>
            <a:off x="1028399" y="322760"/>
            <a:ext cx="10124661" cy="707886"/>
            <a:chOff x="1028399" y="322760"/>
            <a:chExt cx="10124661" cy="707886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xmlns="" id="{33F78D0D-3F15-4BFD-A199-8A1725DB2A81}"/>
                </a:ext>
              </a:extLst>
            </p:cNvPr>
            <p:cNvSpPr/>
            <p:nvPr/>
          </p:nvSpPr>
          <p:spPr>
            <a:xfrm>
              <a:off x="1028399" y="322760"/>
              <a:ext cx="10124661" cy="707886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xmlns="" id="{EF707459-8310-4C9A-9E49-52E4C4A2F746}"/>
                </a:ext>
              </a:extLst>
            </p:cNvPr>
            <p:cNvSpPr txBox="1"/>
            <p:nvPr/>
          </p:nvSpPr>
          <p:spPr>
            <a:xfrm>
              <a:off x="2973080" y="322760"/>
              <a:ext cx="623529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/>
                <a:t>What day of the month is it?</a:t>
              </a:r>
            </a:p>
          </p:txBody>
        </p:sp>
      </p:grp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xmlns="" id="{7C2081A1-495D-4FB9-847C-E5F19C8FDD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72722052"/>
              </p:ext>
            </p:extLst>
          </p:nvPr>
        </p:nvGraphicFramePr>
        <p:xfrm>
          <a:off x="1028399" y="1203959"/>
          <a:ext cx="10124660" cy="43809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6380">
                  <a:extLst>
                    <a:ext uri="{9D8B030D-6E8A-4147-A177-3AD203B41FA5}">
                      <a16:colId xmlns:a16="http://schemas.microsoft.com/office/drawing/2014/main" xmlns="" val="187319255"/>
                    </a:ext>
                  </a:extLst>
                </a:gridCol>
                <a:gridCol w="1446380">
                  <a:extLst>
                    <a:ext uri="{9D8B030D-6E8A-4147-A177-3AD203B41FA5}">
                      <a16:colId xmlns:a16="http://schemas.microsoft.com/office/drawing/2014/main" xmlns="" val="4052351899"/>
                    </a:ext>
                  </a:extLst>
                </a:gridCol>
                <a:gridCol w="1446380">
                  <a:extLst>
                    <a:ext uri="{9D8B030D-6E8A-4147-A177-3AD203B41FA5}">
                      <a16:colId xmlns:a16="http://schemas.microsoft.com/office/drawing/2014/main" xmlns="" val="2497589962"/>
                    </a:ext>
                  </a:extLst>
                </a:gridCol>
                <a:gridCol w="1446380">
                  <a:extLst>
                    <a:ext uri="{9D8B030D-6E8A-4147-A177-3AD203B41FA5}">
                      <a16:colId xmlns:a16="http://schemas.microsoft.com/office/drawing/2014/main" xmlns="" val="4282985653"/>
                    </a:ext>
                  </a:extLst>
                </a:gridCol>
                <a:gridCol w="1446380">
                  <a:extLst>
                    <a:ext uri="{9D8B030D-6E8A-4147-A177-3AD203B41FA5}">
                      <a16:colId xmlns:a16="http://schemas.microsoft.com/office/drawing/2014/main" xmlns="" val="3957235142"/>
                    </a:ext>
                  </a:extLst>
                </a:gridCol>
                <a:gridCol w="1446380">
                  <a:extLst>
                    <a:ext uri="{9D8B030D-6E8A-4147-A177-3AD203B41FA5}">
                      <a16:colId xmlns:a16="http://schemas.microsoft.com/office/drawing/2014/main" xmlns="" val="2759226511"/>
                    </a:ext>
                  </a:extLst>
                </a:gridCol>
                <a:gridCol w="1446380">
                  <a:extLst>
                    <a:ext uri="{9D8B030D-6E8A-4147-A177-3AD203B41FA5}">
                      <a16:colId xmlns:a16="http://schemas.microsoft.com/office/drawing/2014/main" xmlns="" val="3094771477"/>
                    </a:ext>
                  </a:extLst>
                </a:gridCol>
              </a:tblGrid>
              <a:tr h="44347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Sunday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Friday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Saturday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67050278"/>
                  </a:ext>
                </a:extLst>
              </a:tr>
              <a:tr h="78748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33605223"/>
                  </a:ext>
                </a:extLst>
              </a:tr>
              <a:tr h="78748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44565170"/>
                  </a:ext>
                </a:extLst>
              </a:tr>
              <a:tr h="78748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80280082"/>
                  </a:ext>
                </a:extLst>
              </a:tr>
              <a:tr h="78748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80916195"/>
                  </a:ext>
                </a:extLst>
              </a:tr>
              <a:tr h="78748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96387749"/>
                  </a:ext>
                </a:extLst>
              </a:tr>
            </a:tbl>
          </a:graphicData>
        </a:graphic>
      </p:graphicFrame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xmlns="" id="{DE1EC7DE-69C9-4152-A716-0C5070345C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806808" y="6152651"/>
            <a:ext cx="1938046" cy="411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71949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66CCF0BA-CA99-4F07-96ED-BAB8C0931B2B}"/>
              </a:ext>
            </a:extLst>
          </p:cNvPr>
          <p:cNvGrpSpPr/>
          <p:nvPr/>
        </p:nvGrpSpPr>
        <p:grpSpPr>
          <a:xfrm>
            <a:off x="1028399" y="322760"/>
            <a:ext cx="10124661" cy="707886"/>
            <a:chOff x="1028399" y="322760"/>
            <a:chExt cx="10124661" cy="707886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xmlns="" id="{33F78D0D-3F15-4BFD-A199-8A1725DB2A81}"/>
                </a:ext>
              </a:extLst>
            </p:cNvPr>
            <p:cNvSpPr/>
            <p:nvPr/>
          </p:nvSpPr>
          <p:spPr>
            <a:xfrm>
              <a:off x="1028399" y="322760"/>
              <a:ext cx="10124661" cy="707886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xmlns="" id="{EF707459-8310-4C9A-9E49-52E4C4A2F746}"/>
                </a:ext>
              </a:extLst>
            </p:cNvPr>
            <p:cNvSpPr txBox="1"/>
            <p:nvPr/>
          </p:nvSpPr>
          <p:spPr>
            <a:xfrm>
              <a:off x="2973080" y="322760"/>
              <a:ext cx="623529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/>
                <a:t>What day of the month is it?</a:t>
              </a:r>
            </a:p>
          </p:txBody>
        </p:sp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xmlns="" id="{FA21803F-B6B6-4B16-BA6A-4D84AD03D35F}"/>
              </a:ext>
            </a:extLst>
          </p:cNvPr>
          <p:cNvSpPr/>
          <p:nvPr/>
        </p:nvSpPr>
        <p:spPr>
          <a:xfrm>
            <a:off x="1416351" y="1243768"/>
            <a:ext cx="1081754" cy="5908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xmlns="" id="{E7748D60-9478-40C2-AEEE-5ECE5837A035}"/>
              </a:ext>
            </a:extLst>
          </p:cNvPr>
          <p:cNvSpPr/>
          <p:nvPr/>
        </p:nvSpPr>
        <p:spPr>
          <a:xfrm>
            <a:off x="2793146" y="1259838"/>
            <a:ext cx="1081754" cy="5908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xmlns="" id="{4C8A5DE3-34B0-4948-9907-43FFB217C62E}"/>
              </a:ext>
            </a:extLst>
          </p:cNvPr>
          <p:cNvSpPr/>
          <p:nvPr/>
        </p:nvSpPr>
        <p:spPr>
          <a:xfrm>
            <a:off x="4173056" y="1262816"/>
            <a:ext cx="1081754" cy="5908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xmlns="" id="{7C74E4D1-65EA-457E-A62D-B6DCB02AE7AE}"/>
              </a:ext>
            </a:extLst>
          </p:cNvPr>
          <p:cNvSpPr/>
          <p:nvPr/>
        </p:nvSpPr>
        <p:spPr>
          <a:xfrm>
            <a:off x="5549851" y="1249172"/>
            <a:ext cx="1081754" cy="5908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xmlns="" id="{4A61703B-8958-4034-B9A4-3EFAFE05DF6A}"/>
              </a:ext>
            </a:extLst>
          </p:cNvPr>
          <p:cNvSpPr/>
          <p:nvPr/>
        </p:nvSpPr>
        <p:spPr>
          <a:xfrm>
            <a:off x="6926646" y="1259838"/>
            <a:ext cx="1081754" cy="5908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1251253C-7608-4DBE-AA76-64C85976CF0D}"/>
              </a:ext>
            </a:extLst>
          </p:cNvPr>
          <p:cNvSpPr/>
          <p:nvPr/>
        </p:nvSpPr>
        <p:spPr>
          <a:xfrm>
            <a:off x="8308220" y="1268111"/>
            <a:ext cx="1081754" cy="5908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xmlns="" id="{E0BA07F2-3966-4BAE-8F3E-30E43018F704}"/>
              </a:ext>
            </a:extLst>
          </p:cNvPr>
          <p:cNvSpPr/>
          <p:nvPr/>
        </p:nvSpPr>
        <p:spPr>
          <a:xfrm>
            <a:off x="9688130" y="1268111"/>
            <a:ext cx="1081754" cy="5908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CD075109-1E90-4179-A78A-6CC504368F95}"/>
              </a:ext>
            </a:extLst>
          </p:cNvPr>
          <p:cNvSpPr/>
          <p:nvPr/>
        </p:nvSpPr>
        <p:spPr>
          <a:xfrm>
            <a:off x="1416351" y="2142619"/>
            <a:ext cx="1081754" cy="5908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719A7D46-DC23-4881-A524-1C9BB27F6185}"/>
              </a:ext>
            </a:extLst>
          </p:cNvPr>
          <p:cNvSpPr/>
          <p:nvPr/>
        </p:nvSpPr>
        <p:spPr>
          <a:xfrm>
            <a:off x="2793146" y="2142619"/>
            <a:ext cx="1081754" cy="5908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xmlns="" id="{6DDF3564-731F-4E33-86C3-ACB87350A59A}"/>
              </a:ext>
            </a:extLst>
          </p:cNvPr>
          <p:cNvSpPr/>
          <p:nvPr/>
        </p:nvSpPr>
        <p:spPr>
          <a:xfrm>
            <a:off x="4169941" y="2144534"/>
            <a:ext cx="1081754" cy="5908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xmlns="" id="{82A8CDD4-FFED-4A8A-85D4-3A5BB00F2EFA}"/>
              </a:ext>
            </a:extLst>
          </p:cNvPr>
          <p:cNvSpPr/>
          <p:nvPr/>
        </p:nvSpPr>
        <p:spPr>
          <a:xfrm>
            <a:off x="5546736" y="2157968"/>
            <a:ext cx="1081754" cy="5908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xmlns="" id="{16719399-3EBD-4315-8DCB-FF23B0D9BA96}"/>
              </a:ext>
            </a:extLst>
          </p:cNvPr>
          <p:cNvSpPr/>
          <p:nvPr/>
        </p:nvSpPr>
        <p:spPr>
          <a:xfrm>
            <a:off x="6922475" y="2166803"/>
            <a:ext cx="1081754" cy="5908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xmlns="" id="{36188492-2559-439A-B096-6BF0CAE922CE}"/>
              </a:ext>
            </a:extLst>
          </p:cNvPr>
          <p:cNvSpPr/>
          <p:nvPr/>
        </p:nvSpPr>
        <p:spPr>
          <a:xfrm>
            <a:off x="8317100" y="2183206"/>
            <a:ext cx="1081754" cy="5908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xmlns="" id="{CF58CCFC-E8E4-4B8E-9DBC-6196639CA47F}"/>
              </a:ext>
            </a:extLst>
          </p:cNvPr>
          <p:cNvSpPr/>
          <p:nvPr/>
        </p:nvSpPr>
        <p:spPr>
          <a:xfrm>
            <a:off x="9688130" y="2183206"/>
            <a:ext cx="1081754" cy="5908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xmlns="" id="{B52AA665-857D-4DEE-B67A-3BC696C82D7F}"/>
              </a:ext>
            </a:extLst>
          </p:cNvPr>
          <p:cNvSpPr/>
          <p:nvPr/>
        </p:nvSpPr>
        <p:spPr>
          <a:xfrm>
            <a:off x="1416351" y="3060884"/>
            <a:ext cx="1081754" cy="5908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xmlns="" id="{ACF8AF63-E798-442F-81C1-88B2FFBB99AE}"/>
              </a:ext>
            </a:extLst>
          </p:cNvPr>
          <p:cNvSpPr/>
          <p:nvPr/>
        </p:nvSpPr>
        <p:spPr>
          <a:xfrm>
            <a:off x="2793146" y="3064240"/>
            <a:ext cx="1081754" cy="5908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xmlns="" id="{3DF6DE53-36B9-432A-BFCB-AB3A896116A3}"/>
              </a:ext>
            </a:extLst>
          </p:cNvPr>
          <p:cNvSpPr/>
          <p:nvPr/>
        </p:nvSpPr>
        <p:spPr>
          <a:xfrm>
            <a:off x="4164573" y="3059129"/>
            <a:ext cx="1081754" cy="5908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xmlns="" id="{A2BA776B-0A01-4F9F-BCBC-1CCD2B0AEF0B}"/>
              </a:ext>
            </a:extLst>
          </p:cNvPr>
          <p:cNvSpPr/>
          <p:nvPr/>
        </p:nvSpPr>
        <p:spPr>
          <a:xfrm>
            <a:off x="5555123" y="3059129"/>
            <a:ext cx="1081754" cy="5908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xmlns="" id="{0655D49C-B308-44B5-8A6F-4D91ADBFC425}"/>
              </a:ext>
            </a:extLst>
          </p:cNvPr>
          <p:cNvSpPr/>
          <p:nvPr/>
        </p:nvSpPr>
        <p:spPr>
          <a:xfrm>
            <a:off x="6918999" y="3053069"/>
            <a:ext cx="1081754" cy="5908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xmlns="" id="{07D17991-D310-4C23-A4EE-AE8C01B539CA}"/>
              </a:ext>
            </a:extLst>
          </p:cNvPr>
          <p:cNvSpPr/>
          <p:nvPr/>
        </p:nvSpPr>
        <p:spPr>
          <a:xfrm>
            <a:off x="8317100" y="3059883"/>
            <a:ext cx="1081754" cy="5908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xmlns="" id="{31D7E85F-D15D-4F36-8753-F6B8FF5A0006}"/>
              </a:ext>
            </a:extLst>
          </p:cNvPr>
          <p:cNvSpPr/>
          <p:nvPr/>
        </p:nvSpPr>
        <p:spPr>
          <a:xfrm>
            <a:off x="9688130" y="3053069"/>
            <a:ext cx="1081754" cy="5908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32FDDC1C-330B-46CE-A8E5-684D3580D26F}"/>
              </a:ext>
            </a:extLst>
          </p:cNvPr>
          <p:cNvSpPr/>
          <p:nvPr/>
        </p:nvSpPr>
        <p:spPr>
          <a:xfrm>
            <a:off x="1416351" y="3960034"/>
            <a:ext cx="1081754" cy="5908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22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xmlns="" id="{2D239FCC-923C-45BE-90DB-C1C2D9475C3D}"/>
              </a:ext>
            </a:extLst>
          </p:cNvPr>
          <p:cNvSpPr/>
          <p:nvPr/>
        </p:nvSpPr>
        <p:spPr>
          <a:xfrm>
            <a:off x="2791506" y="3962922"/>
            <a:ext cx="1081754" cy="5908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xmlns="" id="{F0F76764-CAF4-4856-9032-B8E45F4B0F95}"/>
              </a:ext>
            </a:extLst>
          </p:cNvPr>
          <p:cNvSpPr/>
          <p:nvPr/>
        </p:nvSpPr>
        <p:spPr>
          <a:xfrm>
            <a:off x="4164573" y="3976082"/>
            <a:ext cx="1081754" cy="5908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xmlns="" id="{B564BCB0-F828-4BAB-9F23-51B81DFBC438}"/>
              </a:ext>
            </a:extLst>
          </p:cNvPr>
          <p:cNvSpPr/>
          <p:nvPr/>
        </p:nvSpPr>
        <p:spPr>
          <a:xfrm>
            <a:off x="5546736" y="3976082"/>
            <a:ext cx="1081754" cy="5908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25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53610D26-9278-4E55-B73D-34D8C9C1979B}"/>
              </a:ext>
            </a:extLst>
          </p:cNvPr>
          <p:cNvSpPr/>
          <p:nvPr/>
        </p:nvSpPr>
        <p:spPr>
          <a:xfrm>
            <a:off x="6918999" y="3976082"/>
            <a:ext cx="1081754" cy="5908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26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xmlns="" id="{79A59AEF-362F-4FED-83C1-CDD4C64E3AC2}"/>
              </a:ext>
            </a:extLst>
          </p:cNvPr>
          <p:cNvSpPr/>
          <p:nvPr/>
        </p:nvSpPr>
        <p:spPr>
          <a:xfrm>
            <a:off x="8317100" y="3974978"/>
            <a:ext cx="1081754" cy="5908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27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0EC9F440-4BED-46D1-B38B-9B674F64BE22}"/>
              </a:ext>
            </a:extLst>
          </p:cNvPr>
          <p:cNvSpPr/>
          <p:nvPr/>
        </p:nvSpPr>
        <p:spPr>
          <a:xfrm>
            <a:off x="9688130" y="3974978"/>
            <a:ext cx="1081754" cy="5908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28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DD9CBCB8-F9E5-4575-BCDD-99F0E2908796}"/>
              </a:ext>
            </a:extLst>
          </p:cNvPr>
          <p:cNvSpPr/>
          <p:nvPr/>
        </p:nvSpPr>
        <p:spPr>
          <a:xfrm>
            <a:off x="1416351" y="4861164"/>
            <a:ext cx="1081754" cy="5908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29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C699A42A-42EC-41BA-8930-968B4EB8394B}"/>
              </a:ext>
            </a:extLst>
          </p:cNvPr>
          <p:cNvSpPr/>
          <p:nvPr/>
        </p:nvSpPr>
        <p:spPr>
          <a:xfrm>
            <a:off x="2791506" y="4862387"/>
            <a:ext cx="1081754" cy="5908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xmlns="" id="{B420C541-690F-4C6D-B881-C349A82D1739}"/>
              </a:ext>
            </a:extLst>
          </p:cNvPr>
          <p:cNvSpPr/>
          <p:nvPr/>
        </p:nvSpPr>
        <p:spPr>
          <a:xfrm>
            <a:off x="4173056" y="4862387"/>
            <a:ext cx="1081754" cy="5908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31</a:t>
            </a:r>
          </a:p>
        </p:txBody>
      </p:sp>
      <p:pic>
        <p:nvPicPr>
          <p:cNvPr id="39" name="Picture 38" descr="Text&#10;&#10;Description automatically generated">
            <a:extLst>
              <a:ext uri="{FF2B5EF4-FFF2-40B4-BE49-F238E27FC236}">
                <a16:creationId xmlns:a16="http://schemas.microsoft.com/office/drawing/2014/main" xmlns="" id="{0CBE87CE-3774-4A4C-A4B2-8F5D66E6B5E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806808" y="6152651"/>
            <a:ext cx="1938046" cy="411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84140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66CCF0BA-CA99-4F07-96ED-BAB8C0931B2B}"/>
              </a:ext>
            </a:extLst>
          </p:cNvPr>
          <p:cNvGrpSpPr/>
          <p:nvPr/>
        </p:nvGrpSpPr>
        <p:grpSpPr>
          <a:xfrm>
            <a:off x="1103623" y="266148"/>
            <a:ext cx="10124661" cy="707887"/>
            <a:chOff x="1103623" y="266148"/>
            <a:chExt cx="10124661" cy="707887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xmlns="" id="{33F78D0D-3F15-4BFD-A199-8A1725DB2A81}"/>
                </a:ext>
              </a:extLst>
            </p:cNvPr>
            <p:cNvSpPr/>
            <p:nvPr/>
          </p:nvSpPr>
          <p:spPr>
            <a:xfrm>
              <a:off x="1103623" y="266149"/>
              <a:ext cx="10124661" cy="707886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xmlns="" id="{EF707459-8310-4C9A-9E49-52E4C4A2F746}"/>
                </a:ext>
              </a:extLst>
            </p:cNvPr>
            <p:cNvSpPr txBox="1"/>
            <p:nvPr/>
          </p:nvSpPr>
          <p:spPr>
            <a:xfrm>
              <a:off x="3711933" y="266148"/>
              <a:ext cx="490803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/>
                <a:t>What is the weather?</a:t>
              </a:r>
            </a:p>
          </p:txBody>
        </p:sp>
      </p:grp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D2FF8336-75C3-4033-B054-B07297FBCB66}"/>
              </a:ext>
            </a:extLst>
          </p:cNvPr>
          <p:cNvSpPr/>
          <p:nvPr/>
        </p:nvSpPr>
        <p:spPr>
          <a:xfrm>
            <a:off x="736244" y="1110429"/>
            <a:ext cx="6824870" cy="243462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371603D-C150-4E54-B7F9-86450F79B85E}"/>
              </a:ext>
            </a:extLst>
          </p:cNvPr>
          <p:cNvSpPr txBox="1"/>
          <p:nvPr/>
        </p:nvSpPr>
        <p:spPr>
          <a:xfrm>
            <a:off x="1645175" y="1281793"/>
            <a:ext cx="5007010" cy="53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The weather today is: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xmlns="" id="{4163E675-4BAB-4BA4-A53B-1241CD5908D2}"/>
              </a:ext>
            </a:extLst>
          </p:cNvPr>
          <p:cNvSpPr/>
          <p:nvPr/>
        </p:nvSpPr>
        <p:spPr>
          <a:xfrm>
            <a:off x="2273500" y="1963198"/>
            <a:ext cx="3604591" cy="131592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xmlns="" id="{23BE2D96-824E-401B-AC79-BF8E2CF44501}"/>
              </a:ext>
            </a:extLst>
          </p:cNvPr>
          <p:cNvGrpSpPr/>
          <p:nvPr/>
        </p:nvGrpSpPr>
        <p:grpSpPr>
          <a:xfrm>
            <a:off x="300145" y="3716422"/>
            <a:ext cx="3604591" cy="1294878"/>
            <a:chOff x="300145" y="3716422"/>
            <a:chExt cx="3604591" cy="1294878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xmlns="" id="{6FE56C4C-7380-447F-B612-CA6305BE5F2F}"/>
                </a:ext>
              </a:extLst>
            </p:cNvPr>
            <p:cNvSpPr/>
            <p:nvPr/>
          </p:nvSpPr>
          <p:spPr>
            <a:xfrm>
              <a:off x="300145" y="3716422"/>
              <a:ext cx="3604591" cy="129487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</a:rPr>
                <a:t>	Sunny</a:t>
              </a:r>
            </a:p>
          </p:txBody>
        </p:sp>
        <p:pic>
          <p:nvPicPr>
            <p:cNvPr id="12" name="Picture 11" descr="Shape, icon&#10;&#10;Description automatically generated">
              <a:extLst>
                <a:ext uri="{FF2B5EF4-FFF2-40B4-BE49-F238E27FC236}">
                  <a16:creationId xmlns:a16="http://schemas.microsoft.com/office/drawing/2014/main" xmlns="" id="{67B32085-ADFB-4D9A-95F3-761FA136157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29155" y="3722463"/>
              <a:ext cx="1387978" cy="1288837"/>
            </a:xfrm>
            <a:prstGeom prst="rect">
              <a:avLst/>
            </a:prstGeom>
          </p:spPr>
        </p:pic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xmlns="" id="{C4350D6B-3A4C-4258-8CEF-5A0EB6702EAD}"/>
              </a:ext>
            </a:extLst>
          </p:cNvPr>
          <p:cNvGrpSpPr/>
          <p:nvPr/>
        </p:nvGrpSpPr>
        <p:grpSpPr>
          <a:xfrm>
            <a:off x="4133746" y="3716421"/>
            <a:ext cx="3604591" cy="1294879"/>
            <a:chOff x="4658786" y="3716421"/>
            <a:chExt cx="3604591" cy="1294879"/>
          </a:xfrm>
        </p:grpSpPr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xmlns="" id="{8FB1AC62-F8CE-4CF9-B8B9-9EC94A91EBD6}"/>
                </a:ext>
              </a:extLst>
            </p:cNvPr>
            <p:cNvSpPr/>
            <p:nvPr/>
          </p:nvSpPr>
          <p:spPr>
            <a:xfrm>
              <a:off x="4658786" y="3716422"/>
              <a:ext cx="3604591" cy="129487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</a:rPr>
                <a:t>	Cloudy</a:t>
              </a:r>
            </a:p>
          </p:txBody>
        </p:sp>
        <p:pic>
          <p:nvPicPr>
            <p:cNvPr id="14" name="Picture 13" descr="A white circle with a black background&#10;&#10;Description automatically generated with low confidence">
              <a:extLst>
                <a:ext uri="{FF2B5EF4-FFF2-40B4-BE49-F238E27FC236}">
                  <a16:creationId xmlns:a16="http://schemas.microsoft.com/office/drawing/2014/main" xmlns="" id="{5D6DAE27-CF29-447A-947B-43022288909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rot="5400000">
              <a:off x="4896985" y="3478222"/>
              <a:ext cx="1125086" cy="1601484"/>
            </a:xfrm>
            <a:prstGeom prst="rect">
              <a:avLst/>
            </a:prstGeom>
          </p:spPr>
        </p:pic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xmlns="" id="{A43146C8-B9D7-4149-B645-EE7AF3A0C368}"/>
              </a:ext>
            </a:extLst>
          </p:cNvPr>
          <p:cNvGrpSpPr/>
          <p:nvPr/>
        </p:nvGrpSpPr>
        <p:grpSpPr>
          <a:xfrm>
            <a:off x="300144" y="5182664"/>
            <a:ext cx="3604591" cy="1294878"/>
            <a:chOff x="736244" y="5182664"/>
            <a:chExt cx="3604591" cy="1294878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xmlns="" id="{471742E2-FDD9-4F82-80E9-3025DAE3C6D3}"/>
                </a:ext>
              </a:extLst>
            </p:cNvPr>
            <p:cNvSpPr/>
            <p:nvPr/>
          </p:nvSpPr>
          <p:spPr>
            <a:xfrm>
              <a:off x="736244" y="5182664"/>
              <a:ext cx="3604591" cy="129487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</a:rPr>
                <a:t>	Foggy</a:t>
              </a:r>
            </a:p>
          </p:txBody>
        </p:sp>
        <p:pic>
          <p:nvPicPr>
            <p:cNvPr id="16" name="Picture 15" descr="A picture containing cookie cutter&#10;&#10;Description automatically generated">
              <a:extLst>
                <a:ext uri="{FF2B5EF4-FFF2-40B4-BE49-F238E27FC236}">
                  <a16:creationId xmlns:a16="http://schemas.microsoft.com/office/drawing/2014/main" xmlns="" id="{65A960E6-A672-4281-A3CA-8863CA9E035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799327" y="5311321"/>
              <a:ext cx="1539837" cy="980427"/>
            </a:xfrm>
            <a:prstGeom prst="rect">
              <a:avLst/>
            </a:prstGeom>
          </p:spPr>
        </p:pic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xmlns="" id="{70B2011B-F18B-4BA2-8B1F-92FEC8A8E74E}"/>
              </a:ext>
            </a:extLst>
          </p:cNvPr>
          <p:cNvGrpSpPr/>
          <p:nvPr/>
        </p:nvGrpSpPr>
        <p:grpSpPr>
          <a:xfrm>
            <a:off x="4075795" y="5182664"/>
            <a:ext cx="3604591" cy="1296449"/>
            <a:chOff x="4658785" y="5182664"/>
            <a:chExt cx="3604591" cy="1296449"/>
          </a:xfrm>
        </p:grpSpPr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xmlns="" id="{5649C41D-3743-4EC1-AAFF-049793232564}"/>
                </a:ext>
              </a:extLst>
            </p:cNvPr>
            <p:cNvSpPr/>
            <p:nvPr/>
          </p:nvSpPr>
          <p:spPr>
            <a:xfrm>
              <a:off x="4658785" y="5182664"/>
              <a:ext cx="3604591" cy="129487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</a:rPr>
                <a:t>	Rainy</a:t>
              </a:r>
            </a:p>
          </p:txBody>
        </p:sp>
        <p:pic>
          <p:nvPicPr>
            <p:cNvPr id="29" name="Picture 28" descr="Icon&#10;&#10;Description automatically generated">
              <a:extLst>
                <a:ext uri="{FF2B5EF4-FFF2-40B4-BE49-F238E27FC236}">
                  <a16:creationId xmlns:a16="http://schemas.microsoft.com/office/drawing/2014/main" xmlns="" id="{96C48005-2FF2-41DA-9D4E-D19582E52B6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803532" y="5184235"/>
              <a:ext cx="1456738" cy="1294878"/>
            </a:xfrm>
            <a:prstGeom prst="rect">
              <a:avLst/>
            </a:prstGeom>
          </p:spPr>
        </p:pic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xmlns="" id="{35FE40AC-498B-4ED7-98D7-DD42D094309B}"/>
              </a:ext>
            </a:extLst>
          </p:cNvPr>
          <p:cNvGrpSpPr/>
          <p:nvPr/>
        </p:nvGrpSpPr>
        <p:grpSpPr>
          <a:xfrm>
            <a:off x="8018380" y="1250931"/>
            <a:ext cx="3604591" cy="1294878"/>
            <a:chOff x="8018380" y="1250931"/>
            <a:chExt cx="3604591" cy="1294878"/>
          </a:xfrm>
        </p:grpSpPr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xmlns="" id="{8372C6DC-B6A2-4CBD-82C8-084E1701D9F3}"/>
                </a:ext>
              </a:extLst>
            </p:cNvPr>
            <p:cNvSpPr/>
            <p:nvPr/>
          </p:nvSpPr>
          <p:spPr>
            <a:xfrm>
              <a:off x="8018380" y="1250931"/>
              <a:ext cx="3604591" cy="129487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</a:rPr>
                <a:t>	Snowy</a:t>
              </a:r>
            </a:p>
          </p:txBody>
        </p:sp>
        <p:pic>
          <p:nvPicPr>
            <p:cNvPr id="41" name="Picture 40" descr="Shape&#10;&#10;Description automatically generated">
              <a:extLst>
                <a:ext uri="{FF2B5EF4-FFF2-40B4-BE49-F238E27FC236}">
                  <a16:creationId xmlns:a16="http://schemas.microsoft.com/office/drawing/2014/main" xmlns="" id="{1CC51EAB-AE8F-4B2C-BC19-2D98BCD91B4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470045" y="1331190"/>
              <a:ext cx="1086468" cy="1134359"/>
            </a:xfrm>
            <a:prstGeom prst="rect">
              <a:avLst/>
            </a:prstGeom>
          </p:spPr>
        </p:pic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xmlns="" id="{3BBF01A6-23B2-4299-9EE2-46C70DFC64DD}"/>
              </a:ext>
            </a:extLst>
          </p:cNvPr>
          <p:cNvGrpSpPr/>
          <p:nvPr/>
        </p:nvGrpSpPr>
        <p:grpSpPr>
          <a:xfrm>
            <a:off x="8018379" y="2792027"/>
            <a:ext cx="3604591" cy="1294878"/>
            <a:chOff x="8018379" y="2792027"/>
            <a:chExt cx="3604591" cy="1294878"/>
          </a:xfrm>
        </p:grpSpPr>
        <p:sp>
          <p:nvSpPr>
            <p:cNvPr id="53" name="Rectangle: Rounded Corners 52">
              <a:extLst>
                <a:ext uri="{FF2B5EF4-FFF2-40B4-BE49-F238E27FC236}">
                  <a16:creationId xmlns:a16="http://schemas.microsoft.com/office/drawing/2014/main" xmlns="" id="{FABD46F6-80C8-4F14-A219-C5359725B11C}"/>
                </a:ext>
              </a:extLst>
            </p:cNvPr>
            <p:cNvSpPr/>
            <p:nvPr/>
          </p:nvSpPr>
          <p:spPr>
            <a:xfrm>
              <a:off x="8018379" y="2792027"/>
              <a:ext cx="3604591" cy="129487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</a:rPr>
                <a:t>	Windy</a:t>
              </a:r>
            </a:p>
          </p:txBody>
        </p:sp>
        <p:pic>
          <p:nvPicPr>
            <p:cNvPr id="50" name="Picture 49" descr="A picture containing vector graphics&#10;&#10;Description automatically generated">
              <a:extLst>
                <a:ext uri="{FF2B5EF4-FFF2-40B4-BE49-F238E27FC236}">
                  <a16:creationId xmlns:a16="http://schemas.microsoft.com/office/drawing/2014/main" xmlns="" id="{EE0AB956-FD99-427F-A3F3-1BFBACED94D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161240" y="2965065"/>
              <a:ext cx="1465981" cy="927869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xmlns="" id="{0467369B-407D-483D-A42A-441CF00DDF12}"/>
              </a:ext>
            </a:extLst>
          </p:cNvPr>
          <p:cNvGrpSpPr/>
          <p:nvPr/>
        </p:nvGrpSpPr>
        <p:grpSpPr>
          <a:xfrm>
            <a:off x="8075192" y="4285519"/>
            <a:ext cx="3604591" cy="1294878"/>
            <a:chOff x="8075192" y="4285519"/>
            <a:chExt cx="3604591" cy="1294878"/>
          </a:xfrm>
        </p:grpSpPr>
        <p:sp>
          <p:nvSpPr>
            <p:cNvPr id="57" name="Rectangle: Rounded Corners 56">
              <a:extLst>
                <a:ext uri="{FF2B5EF4-FFF2-40B4-BE49-F238E27FC236}">
                  <a16:creationId xmlns:a16="http://schemas.microsoft.com/office/drawing/2014/main" xmlns="" id="{3DEA44A4-AB3B-4E11-A4C5-1FFDD265CE39}"/>
                </a:ext>
              </a:extLst>
            </p:cNvPr>
            <p:cNvSpPr/>
            <p:nvPr/>
          </p:nvSpPr>
          <p:spPr>
            <a:xfrm>
              <a:off x="8075192" y="4285519"/>
              <a:ext cx="3604591" cy="129487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</a:rPr>
                <a:t>	Stormy</a:t>
              </a:r>
            </a:p>
          </p:txBody>
        </p:sp>
        <p:pic>
          <p:nvPicPr>
            <p:cNvPr id="54" name="Picture 53" descr="Icon&#10;&#10;Description automatically generated">
              <a:extLst>
                <a:ext uri="{FF2B5EF4-FFF2-40B4-BE49-F238E27FC236}">
                  <a16:creationId xmlns:a16="http://schemas.microsoft.com/office/drawing/2014/main" xmlns="" id="{60238A3A-C8D6-4C8F-B6A2-F1D9812106E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468111" y="4363801"/>
              <a:ext cx="956284" cy="1167349"/>
            </a:xfrm>
            <a:prstGeom prst="rect">
              <a:avLst/>
            </a:prstGeom>
          </p:spPr>
        </p:pic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xmlns="" id="{8DFE78AC-84C6-41D5-9FCC-3D18022E6CB8}"/>
              </a:ext>
            </a:extLst>
          </p:cNvPr>
          <p:cNvGrpSpPr/>
          <p:nvPr/>
        </p:nvGrpSpPr>
        <p:grpSpPr>
          <a:xfrm>
            <a:off x="8681201" y="6034061"/>
            <a:ext cx="3210655" cy="515373"/>
            <a:chOff x="8892407" y="6134523"/>
            <a:chExt cx="3210655" cy="515373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xmlns="" id="{7335B67A-60AE-4C8C-816E-3A41CEA3FB2E}"/>
                </a:ext>
              </a:extLst>
            </p:cNvPr>
            <p:cNvGrpSpPr/>
            <p:nvPr/>
          </p:nvGrpSpPr>
          <p:grpSpPr>
            <a:xfrm>
              <a:off x="10492557" y="6134523"/>
              <a:ext cx="1610505" cy="515373"/>
              <a:chOff x="1459752" y="6241367"/>
              <a:chExt cx="1610505" cy="515373"/>
            </a:xfrm>
          </p:grpSpPr>
          <p:sp>
            <p:nvSpPr>
              <p:cNvPr id="35" name="TextBox 1">
                <a:extLst>
                  <a:ext uri="{FF2B5EF4-FFF2-40B4-BE49-F238E27FC236}">
                    <a16:creationId xmlns:a16="http://schemas.microsoft.com/office/drawing/2014/main" xmlns="" id="{C1AA34E0-A140-4070-9958-52222229D4F6}"/>
                  </a:ext>
                </a:extLst>
              </p:cNvPr>
              <p:cNvSpPr txBox="1"/>
              <p:nvPr/>
            </p:nvSpPr>
            <p:spPr>
              <a:xfrm>
                <a:off x="1459752" y="6439981"/>
                <a:ext cx="108137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dirty="0"/>
                  <a:t>Clipart by: </a:t>
                </a:r>
              </a:p>
            </p:txBody>
          </p:sp>
          <p:pic>
            <p:nvPicPr>
              <p:cNvPr id="36" name="Picture 35" descr="Logo, company name&#10;&#10;Description automatically generated">
                <a:extLst>
                  <a:ext uri="{FF2B5EF4-FFF2-40B4-BE49-F238E27FC236}">
                    <a16:creationId xmlns:a16="http://schemas.microsoft.com/office/drawing/2014/main" xmlns="" id="{008448FE-69AB-433D-97A6-161820508A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2195479" y="6241367"/>
                <a:ext cx="874778" cy="515373"/>
              </a:xfrm>
              <a:prstGeom prst="rect">
                <a:avLst/>
              </a:prstGeom>
            </p:spPr>
          </p:pic>
        </p:grpSp>
        <p:pic>
          <p:nvPicPr>
            <p:cNvPr id="34" name="Picture 33" descr="Text&#10;&#10;Description automatically generated">
              <a:extLst>
                <a:ext uri="{FF2B5EF4-FFF2-40B4-BE49-F238E27FC236}">
                  <a16:creationId xmlns:a16="http://schemas.microsoft.com/office/drawing/2014/main" xmlns="" id="{463712C8-D6F6-46F9-8E31-93B6D7B9035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892407" y="6325758"/>
              <a:ext cx="1493583" cy="3174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3998855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C3F92B2E-D4B3-4337-BCB9-E3F05039D3F6}"/>
              </a:ext>
            </a:extLst>
          </p:cNvPr>
          <p:cNvGrpSpPr/>
          <p:nvPr/>
        </p:nvGrpSpPr>
        <p:grpSpPr>
          <a:xfrm>
            <a:off x="203064" y="209048"/>
            <a:ext cx="3975041" cy="1200329"/>
            <a:chOff x="203064" y="209048"/>
            <a:chExt cx="3975041" cy="1200329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xmlns="" id="{33F78D0D-3F15-4BFD-A199-8A1725DB2A81}"/>
                </a:ext>
              </a:extLst>
            </p:cNvPr>
            <p:cNvSpPr/>
            <p:nvPr/>
          </p:nvSpPr>
          <p:spPr>
            <a:xfrm>
              <a:off x="203064" y="209048"/>
              <a:ext cx="3975041" cy="1200329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xmlns="" id="{EF707459-8310-4C9A-9E49-52E4C4A2F746}"/>
                </a:ext>
              </a:extLst>
            </p:cNvPr>
            <p:cNvSpPr txBox="1"/>
            <p:nvPr/>
          </p:nvSpPr>
          <p:spPr>
            <a:xfrm>
              <a:off x="333393" y="209048"/>
              <a:ext cx="371438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b="1" dirty="0"/>
                <a:t>Today is:</a:t>
              </a:r>
            </a:p>
          </p:txBody>
        </p:sp>
      </p:grp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E028FBED-F491-45A3-BE03-CA07A8BA0EEC}"/>
              </a:ext>
            </a:extLst>
          </p:cNvPr>
          <p:cNvSpPr/>
          <p:nvPr/>
        </p:nvSpPr>
        <p:spPr>
          <a:xfrm>
            <a:off x="0" y="1714404"/>
            <a:ext cx="3604591" cy="54333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xmlns="" id="{340C8DDD-8C7C-484C-9443-8C9A6896830F}"/>
              </a:ext>
            </a:extLst>
          </p:cNvPr>
          <p:cNvSpPr/>
          <p:nvPr/>
        </p:nvSpPr>
        <p:spPr>
          <a:xfrm>
            <a:off x="3747559" y="1714403"/>
            <a:ext cx="3604591" cy="54333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8174FC1A-27C4-4379-BE89-2A76F2FD6992}"/>
              </a:ext>
            </a:extLst>
          </p:cNvPr>
          <p:cNvSpPr/>
          <p:nvPr/>
        </p:nvSpPr>
        <p:spPr>
          <a:xfrm>
            <a:off x="7495118" y="1690650"/>
            <a:ext cx="1081754" cy="5908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xmlns="" id="{E367A62F-D80A-4A85-8894-55D42ED52A20}"/>
              </a:ext>
            </a:extLst>
          </p:cNvPr>
          <p:cNvSpPr/>
          <p:nvPr/>
        </p:nvSpPr>
        <p:spPr>
          <a:xfrm>
            <a:off x="8673757" y="1690650"/>
            <a:ext cx="3429305" cy="56709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93700D61-51BE-49D3-8B8D-41E27338253D}"/>
              </a:ext>
            </a:extLst>
          </p:cNvPr>
          <p:cNvGrpSpPr/>
          <p:nvPr/>
        </p:nvGrpSpPr>
        <p:grpSpPr>
          <a:xfrm>
            <a:off x="206784" y="2828835"/>
            <a:ext cx="6616047" cy="1200329"/>
            <a:chOff x="203064" y="209048"/>
            <a:chExt cx="6616047" cy="1200329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xmlns="" id="{3A57D7B3-9EFA-4720-B707-D12E3B40CC27}"/>
                </a:ext>
              </a:extLst>
            </p:cNvPr>
            <p:cNvSpPr/>
            <p:nvPr/>
          </p:nvSpPr>
          <p:spPr>
            <a:xfrm>
              <a:off x="203064" y="209048"/>
              <a:ext cx="6616047" cy="1200329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5945D0C9-532C-4AEA-BA44-0819831CDF64}"/>
                </a:ext>
              </a:extLst>
            </p:cNvPr>
            <p:cNvSpPr txBox="1"/>
            <p:nvPr/>
          </p:nvSpPr>
          <p:spPr>
            <a:xfrm>
              <a:off x="333393" y="209048"/>
              <a:ext cx="648571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b="1" dirty="0"/>
                <a:t>The weather is:</a:t>
              </a:r>
            </a:p>
          </p:txBody>
        </p:sp>
      </p:grp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xmlns="" id="{F32273F4-31BA-4677-9EB7-A4C9098C9471}"/>
              </a:ext>
            </a:extLst>
          </p:cNvPr>
          <p:cNvSpPr/>
          <p:nvPr/>
        </p:nvSpPr>
        <p:spPr>
          <a:xfrm>
            <a:off x="4665007" y="4576507"/>
            <a:ext cx="3604591" cy="131592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7" name="Picture 16" descr="Text&#10;&#10;Description automatically generated">
            <a:extLst>
              <a:ext uri="{FF2B5EF4-FFF2-40B4-BE49-F238E27FC236}">
                <a16:creationId xmlns:a16="http://schemas.microsoft.com/office/drawing/2014/main" xmlns="" id="{60210DD2-15BA-4ACF-8EC3-4C254B159A0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806808" y="6152651"/>
            <a:ext cx="1938046" cy="411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78465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145</Words>
  <Application>Microsoft Office PowerPoint</Application>
  <PresentationFormat>Custom</PresentationFormat>
  <Paragraphs>86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C</cp:lastModifiedBy>
  <cp:revision>31</cp:revision>
  <dcterms:created xsi:type="dcterms:W3CDTF">2021-02-03T14:28:37Z</dcterms:created>
  <dcterms:modified xsi:type="dcterms:W3CDTF">2021-06-03T17:58:32Z</dcterms:modified>
</cp:coreProperties>
</file>