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F26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8EFB0C-6C07-4355-A527-86D3C4997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68EDA13-9966-4FFA-863A-BD9F76F50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2DB3CC-4777-4A3A-8340-9F2B3026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75E6F0-FABB-4FE7-A2C1-22355EF5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0800AC-7ED3-4186-9A47-F35EC15A8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31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EC9515-B50A-46BB-8478-7D484F11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19ED036-DBE2-4618-B4F4-16761CD83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A491C7-23ED-4EFB-A2E0-8EFF25FD2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E66668-4D66-4316-B936-69D4F333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75D7F8-E232-4185-8C84-5A302CF8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32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055CB99-89B8-4F67-8DBB-16339825E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B39C03-88B2-4378-B8E2-6E9F83463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AF2FD6-3367-4315-A360-240FF1CA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1433FF-E1A5-4642-A35F-5F1EE44C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232A7E-F468-4925-9BF7-98617AC0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441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AE0888-6081-44E1-9E37-E4A648801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9CF816-9BCB-41D1-8529-453832BA5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E5CE21-8ECE-4DBD-9BE1-7725BCE2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6F3992-58B8-4BBE-9753-5586960D9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9F4F-3C6C-4541-BCB7-341852F1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599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C780CE-7EB8-4FE6-8A2B-F7816630F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E67E160-374D-4C6C-982C-0FEA0207F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E29469-D652-40E0-AC1D-00FB4B15A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A88884-41C9-4A93-AAD7-E40D9A2A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A780BE-435F-45C7-8CCC-803DF802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920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1EFC0A-6CA6-448D-9FA0-506EF8B62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77A1CE-0EF0-4776-B59F-CC9E0E983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7E7AB7-820D-44E4-BAEF-5B1DE336F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E7D315-291C-45AB-852E-186F887C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083C62A-133F-4C51-8E6F-C1F64D051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3BC884-B2A5-4FDB-BE3D-80E9D60F5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378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209655-F29F-48B3-9A01-AC083FBEB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B75B3E-15CC-4D69-BE74-DF27EC27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56D4186-5939-467D-9887-17A712E4A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C745187-AFD7-436E-9AB8-D0343DCF75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7C9B1B-C000-4F15-B977-49AD25673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E9E1736-4141-46B2-8373-DC84FC90D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DC21BDD-A8E6-4F42-B063-A07AE54A7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FFEC773-F165-4B1C-8ECB-3C201D2FD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338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09A10B-632B-4720-B086-07A8B16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737B28A-4BFE-4461-9CAE-8FA6ACE1F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E1C9F96-CB75-4C20-8633-ECAA1DBA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916BFAE-71AD-4E07-A869-09A80E08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767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EF63C4C-1874-441E-B2C0-DADCE0223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F73E451-6D8A-4A44-96D7-A77D8628C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CB4C0EA-0036-4E06-9711-1ED5F9D05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776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988F7D-8950-4E25-88DF-32B2C45C1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765DF2-2CD1-44D3-8B3B-8C01B7070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8648F93-0C27-411B-9247-5DE732E85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DA57C4-642A-4F80-A47A-F232D8611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7486E37-8F90-432B-A779-5BB7BFB8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1B39B86-3F63-4E59-9C76-A98B887A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065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B4D0A4-A4A4-4A93-92B3-E97297D9F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61EC8BF-8A19-4E30-90AB-9102EDB9E2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5071493-C3B9-45F3-B378-8DFC4051C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6D21FE-8944-4EBC-89BA-DC5F9EFAF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8B9D44E-D009-4601-B447-0DCF63D6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E9B060-4804-491E-8D06-681723FB6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981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41150D2-C086-4A93-BED2-B0C76D98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2A2547-B2A4-42CA-AB85-02377DCCC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5D6B27-D727-4EFC-8494-5134C598C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820819-5224-4CB4-A361-5BE56CF2A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D9A72A-23A1-426F-ABE4-9EB1A3AE4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385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6B3761A-8F97-431C-990A-4F01F4D7D0C2}"/>
              </a:ext>
            </a:extLst>
          </p:cNvPr>
          <p:cNvGrpSpPr/>
          <p:nvPr/>
        </p:nvGrpSpPr>
        <p:grpSpPr>
          <a:xfrm>
            <a:off x="2998908" y="4850076"/>
            <a:ext cx="832104" cy="832104"/>
            <a:chOff x="1122557" y="4849836"/>
            <a:chExt cx="832104" cy="83210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7699FEDE-1B40-4DEB-A172-77D99D77E744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Star: 5 Points 14">
              <a:extLst>
                <a:ext uri="{FF2B5EF4-FFF2-40B4-BE49-F238E27FC236}">
                  <a16:creationId xmlns:a16="http://schemas.microsoft.com/office/drawing/2014/main" xmlns="" id="{C2CFD40C-296A-43D1-B0A8-8760E1B59B98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CD91FB57-B80B-4AF2-8158-4751FB8F1EE6}"/>
              </a:ext>
            </a:extLst>
          </p:cNvPr>
          <p:cNvGrpSpPr/>
          <p:nvPr/>
        </p:nvGrpSpPr>
        <p:grpSpPr>
          <a:xfrm>
            <a:off x="4278786" y="4850076"/>
            <a:ext cx="832104" cy="832104"/>
            <a:chOff x="1122557" y="4849836"/>
            <a:chExt cx="832104" cy="832104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6D526EA9-BDF9-46B8-B7BB-1F238BFE9A06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tar: 5 Points 18">
              <a:extLst>
                <a:ext uri="{FF2B5EF4-FFF2-40B4-BE49-F238E27FC236}">
                  <a16:creationId xmlns:a16="http://schemas.microsoft.com/office/drawing/2014/main" xmlns="" id="{B24FB943-F6ED-49E1-BE4E-1974A46E774B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654E33A5-4EE0-470A-B6FA-E176C312DDC6}"/>
              </a:ext>
            </a:extLst>
          </p:cNvPr>
          <p:cNvGrpSpPr/>
          <p:nvPr/>
        </p:nvGrpSpPr>
        <p:grpSpPr>
          <a:xfrm>
            <a:off x="6837068" y="4767606"/>
            <a:ext cx="832104" cy="832104"/>
            <a:chOff x="1122557" y="4849836"/>
            <a:chExt cx="832104" cy="832104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28299DA4-4861-4A62-AACD-30866934D2BA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tar: 5 Points 21">
              <a:extLst>
                <a:ext uri="{FF2B5EF4-FFF2-40B4-BE49-F238E27FC236}">
                  <a16:creationId xmlns:a16="http://schemas.microsoft.com/office/drawing/2014/main" xmlns="" id="{26D499D9-C7F6-4E12-BD49-83D14BF837DE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9364B362-7711-4A90-BB7C-AAF920643EF5}"/>
              </a:ext>
            </a:extLst>
          </p:cNvPr>
          <p:cNvGrpSpPr/>
          <p:nvPr/>
        </p:nvGrpSpPr>
        <p:grpSpPr>
          <a:xfrm>
            <a:off x="5561594" y="4850076"/>
            <a:ext cx="832104" cy="832104"/>
            <a:chOff x="1122557" y="4849836"/>
            <a:chExt cx="832104" cy="83210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9039CB03-D792-43E5-BDAC-05DB7B080DB1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tar: 5 Points 24">
              <a:extLst>
                <a:ext uri="{FF2B5EF4-FFF2-40B4-BE49-F238E27FC236}">
                  <a16:creationId xmlns:a16="http://schemas.microsoft.com/office/drawing/2014/main" xmlns="" id="{A42CEFB7-D355-4B57-A0AC-1CFF8D3854CD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A62B4A53-089A-4328-886F-6BA40A96A2EB}"/>
              </a:ext>
            </a:extLst>
          </p:cNvPr>
          <p:cNvGrpSpPr/>
          <p:nvPr/>
        </p:nvGrpSpPr>
        <p:grpSpPr>
          <a:xfrm>
            <a:off x="8116209" y="4786245"/>
            <a:ext cx="832104" cy="832104"/>
            <a:chOff x="1122557" y="4849836"/>
            <a:chExt cx="832104" cy="832104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FBEE4F3C-92FA-4505-867D-D67C2242B766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tar: 5 Points 27">
              <a:extLst>
                <a:ext uri="{FF2B5EF4-FFF2-40B4-BE49-F238E27FC236}">
                  <a16:creationId xmlns:a16="http://schemas.microsoft.com/office/drawing/2014/main" xmlns="" id="{AA3BD915-8F99-4927-87C6-3419E5D6B72D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1C91E487-E44F-4C00-A7C0-892EBFB08E6B}"/>
              </a:ext>
            </a:extLst>
          </p:cNvPr>
          <p:cNvGrpSpPr/>
          <p:nvPr/>
        </p:nvGrpSpPr>
        <p:grpSpPr>
          <a:xfrm>
            <a:off x="2263053" y="1189611"/>
            <a:ext cx="7378760" cy="3304267"/>
            <a:chOff x="2263053" y="1189611"/>
            <a:chExt cx="7378760" cy="330426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E7489E46-C77B-473A-8715-9102718230C9}"/>
                </a:ext>
              </a:extLst>
            </p:cNvPr>
            <p:cNvSpPr/>
            <p:nvPr/>
          </p:nvSpPr>
          <p:spPr>
            <a:xfrm>
              <a:off x="2263053" y="1202038"/>
              <a:ext cx="7378760" cy="32918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extLst>
                <a:ext uri="{C807C97D-BFC1-408E-A445-0C87EB9F89A2}">
                  <ask:lineSketchStyleProps xmlns:ask="http://schemas.microsoft.com/office/drawing/2018/sketchyshapes" xmlns="" sd="981765707">
                    <a:custGeom>
                      <a:avLst/>
                      <a:gdLst>
                        <a:gd name="connsiteX0" fmla="*/ 0 w 7891975"/>
                        <a:gd name="connsiteY0" fmla="*/ 0 h 3291840"/>
                        <a:gd name="connsiteX1" fmla="*/ 7891975 w 7891975"/>
                        <a:gd name="connsiteY1" fmla="*/ 0 h 3291840"/>
                        <a:gd name="connsiteX2" fmla="*/ 7891975 w 7891975"/>
                        <a:gd name="connsiteY2" fmla="*/ 3291840 h 3291840"/>
                        <a:gd name="connsiteX3" fmla="*/ 0 w 7891975"/>
                        <a:gd name="connsiteY3" fmla="*/ 3291840 h 3291840"/>
                        <a:gd name="connsiteX4" fmla="*/ 0 w 7891975"/>
                        <a:gd name="connsiteY4" fmla="*/ 0 h 32918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891975" h="3291840" fill="none" extrusionOk="0">
                          <a:moveTo>
                            <a:pt x="0" y="0"/>
                          </a:moveTo>
                          <a:cubicBezTo>
                            <a:pt x="2725644" y="-33775"/>
                            <a:pt x="6961045" y="138873"/>
                            <a:pt x="7891975" y="0"/>
                          </a:cubicBezTo>
                          <a:cubicBezTo>
                            <a:pt x="7818204" y="603335"/>
                            <a:pt x="7736092" y="1795809"/>
                            <a:pt x="7891975" y="3291840"/>
                          </a:cubicBezTo>
                          <a:cubicBezTo>
                            <a:pt x="6227359" y="3154510"/>
                            <a:pt x="3115057" y="3153984"/>
                            <a:pt x="0" y="3291840"/>
                          </a:cubicBezTo>
                          <a:cubicBezTo>
                            <a:pt x="152408" y="2180936"/>
                            <a:pt x="73868" y="696273"/>
                            <a:pt x="0" y="0"/>
                          </a:cubicBezTo>
                          <a:close/>
                        </a:path>
                        <a:path w="7891975" h="3291840" stroke="0" extrusionOk="0">
                          <a:moveTo>
                            <a:pt x="0" y="0"/>
                          </a:moveTo>
                          <a:cubicBezTo>
                            <a:pt x="3230450" y="-101487"/>
                            <a:pt x="6374903" y="-162162"/>
                            <a:pt x="7891975" y="0"/>
                          </a:cubicBezTo>
                          <a:cubicBezTo>
                            <a:pt x="7952688" y="404301"/>
                            <a:pt x="7830903" y="2375910"/>
                            <a:pt x="7891975" y="3291840"/>
                          </a:cubicBezTo>
                          <a:cubicBezTo>
                            <a:pt x="5979022" y="3341905"/>
                            <a:pt x="1556239" y="3133391"/>
                            <a:pt x="0" y="3291840"/>
                          </a:cubicBezTo>
                          <a:cubicBezTo>
                            <a:pt x="-24452" y="2817289"/>
                            <a:pt x="-67663" y="675759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71EFBF5E-293D-40F8-ACDF-0A042D9DF37C}"/>
                </a:ext>
              </a:extLst>
            </p:cNvPr>
            <p:cNvSpPr/>
            <p:nvPr/>
          </p:nvSpPr>
          <p:spPr>
            <a:xfrm>
              <a:off x="3026701" y="3531117"/>
              <a:ext cx="777992" cy="83099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9647EEF2-FA42-4045-BC7B-EA919BF2FB03}"/>
                </a:ext>
              </a:extLst>
            </p:cNvPr>
            <p:cNvSpPr/>
            <p:nvPr/>
          </p:nvSpPr>
          <p:spPr>
            <a:xfrm>
              <a:off x="4305842" y="3541697"/>
              <a:ext cx="777992" cy="83099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108099C9-0346-477F-A64D-BB2C6C114584}"/>
                </a:ext>
              </a:extLst>
            </p:cNvPr>
            <p:cNvSpPr/>
            <p:nvPr/>
          </p:nvSpPr>
          <p:spPr>
            <a:xfrm>
              <a:off x="5584983" y="3541697"/>
              <a:ext cx="777992" cy="83099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2E5F9654-D95C-4DA4-A10C-9CD23735E200}"/>
                </a:ext>
              </a:extLst>
            </p:cNvPr>
            <p:cNvSpPr/>
            <p:nvPr/>
          </p:nvSpPr>
          <p:spPr>
            <a:xfrm>
              <a:off x="6864124" y="3541697"/>
              <a:ext cx="777992" cy="83099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862327D1-029A-4FA1-A4C7-47B22306FEDD}"/>
                </a:ext>
              </a:extLst>
            </p:cNvPr>
            <p:cNvSpPr txBox="1"/>
            <p:nvPr/>
          </p:nvSpPr>
          <p:spPr>
            <a:xfrm>
              <a:off x="4806075" y="1189611"/>
              <a:ext cx="2292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I need a break</a:t>
              </a: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090D47CF-3FFC-4B5D-904A-858ABCED4D75}"/>
                </a:ext>
              </a:extLst>
            </p:cNvPr>
            <p:cNvSpPr/>
            <p:nvPr/>
          </p:nvSpPr>
          <p:spPr>
            <a:xfrm>
              <a:off x="8143265" y="3531118"/>
              <a:ext cx="777992" cy="83099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Icon&#10;&#10;Description automatically generated">
              <a:extLst>
                <a:ext uri="{FF2B5EF4-FFF2-40B4-BE49-F238E27FC236}">
                  <a16:creationId xmlns:a16="http://schemas.microsoft.com/office/drawing/2014/main" xmlns="" id="{FDFA9F64-A96F-4A98-AB07-27C24BC9C9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295365" y="1700403"/>
              <a:ext cx="1265186" cy="1728597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8DFE78AC-84C6-41D5-9FCC-3D18022E6CB8}"/>
              </a:ext>
            </a:extLst>
          </p:cNvPr>
          <p:cNvGrpSpPr/>
          <p:nvPr/>
        </p:nvGrpSpPr>
        <p:grpSpPr>
          <a:xfrm>
            <a:off x="8794317" y="6175822"/>
            <a:ext cx="3210655" cy="515373"/>
            <a:chOff x="8892407" y="6134523"/>
            <a:chExt cx="3210655" cy="515373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xmlns="" id="{7335B67A-60AE-4C8C-816E-3A41CEA3FB2E}"/>
                </a:ext>
              </a:extLst>
            </p:cNvPr>
            <p:cNvGrpSpPr/>
            <p:nvPr/>
          </p:nvGrpSpPr>
          <p:grpSpPr>
            <a:xfrm>
              <a:off x="10492557" y="6134523"/>
              <a:ext cx="1610505" cy="515373"/>
              <a:chOff x="1459752" y="6241367"/>
              <a:chExt cx="1610505" cy="515373"/>
            </a:xfrm>
          </p:grpSpPr>
          <p:sp>
            <p:nvSpPr>
              <p:cNvPr id="32" name="TextBox 1">
                <a:extLst>
                  <a:ext uri="{FF2B5EF4-FFF2-40B4-BE49-F238E27FC236}">
                    <a16:creationId xmlns:a16="http://schemas.microsoft.com/office/drawing/2014/main" xmlns="" id="{C1AA34E0-A140-4070-9958-52222229D4F6}"/>
                  </a:ext>
                </a:extLst>
              </p:cNvPr>
              <p:cNvSpPr txBox="1"/>
              <p:nvPr/>
            </p:nvSpPr>
            <p:spPr>
              <a:xfrm>
                <a:off x="1459752" y="6439981"/>
                <a:ext cx="10813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/>
                  <a:t>Clipart by: </a:t>
                </a:r>
              </a:p>
            </p:txBody>
          </p:sp>
          <p:pic>
            <p:nvPicPr>
              <p:cNvPr id="33" name="Picture 32" descr="Logo, company name&#10;&#10;Description automatically generated">
                <a:extLst>
                  <a:ext uri="{FF2B5EF4-FFF2-40B4-BE49-F238E27FC236}">
                    <a16:creationId xmlns:a16="http://schemas.microsoft.com/office/drawing/2014/main" xmlns="" id="{008448FE-69AB-433D-97A6-161820508A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95479" y="6241367"/>
                <a:ext cx="874778" cy="515373"/>
              </a:xfrm>
              <a:prstGeom prst="rect">
                <a:avLst/>
              </a:prstGeom>
            </p:spPr>
          </p:pic>
        </p:grpSp>
        <p:pic>
          <p:nvPicPr>
            <p:cNvPr id="31" name="Picture 30" descr="Text&#10;&#10;Description automatically generated">
              <a:extLst>
                <a:ext uri="{FF2B5EF4-FFF2-40B4-BE49-F238E27FC236}">
                  <a16:creationId xmlns:a16="http://schemas.microsoft.com/office/drawing/2014/main" xmlns="" id="{463712C8-D6F6-46F9-8E31-93B6D7B90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892407" y="6325758"/>
              <a:ext cx="1493583" cy="317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17383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</cp:lastModifiedBy>
  <cp:revision>18</cp:revision>
  <dcterms:created xsi:type="dcterms:W3CDTF">2021-02-03T14:28:37Z</dcterms:created>
  <dcterms:modified xsi:type="dcterms:W3CDTF">2021-06-03T17:58:16Z</dcterms:modified>
</cp:coreProperties>
</file>