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3508C2-A6B7-455E-935A-10037C970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1D3E0F-0D8A-42D6-A13D-A7182E956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2EA84-903B-4ECB-AF45-06C917E0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A137F0-F00C-47B3-B533-B93B98F20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6CA7C7-3205-42B9-A223-75C334B4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499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0AA5C9-405F-4D96-B81D-6BD27E30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8602EE2-3322-4881-BD7E-E7905DCED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3E967E-16AB-4235-AE3A-754AE09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DD79CB-5BB3-4877-AAFA-28B6D7A8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ADCF11-8D11-4FA1-9136-70BB6B4F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37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823F0E4-47AE-4210-8D9B-062B69728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1F419B-3559-4F77-8F9B-0AD33305D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F25541-A868-4BD1-B033-03F8BBDA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F9AAE6-3CF0-4A31-937C-C5E567A8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240765-2E8B-44DD-AA9C-362805C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351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E85331-1A8A-4102-A324-A2D989F6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3C9ABC-F338-44A5-8189-E59DFDB6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B660C3-8B05-4AE8-B249-718290E26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DD2746-6CCB-402A-ADDB-79EC5304C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323CAF-7926-45AD-A419-BABCACD8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541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A272CA-1502-44F5-82F0-3FBE9FA4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F16E52-014E-4D8B-B6EB-556F5BBCA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C985CD-70F4-4680-8B60-C12D04B1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C5A459-4428-4634-A7E1-348C343D4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45AC95-6218-4B2F-A5AB-77B4E50BE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520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BBAAB-A91F-4087-BAAD-E700B2745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8334A8-3973-4F5A-AF25-0CBA9A6C0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7BD7CE-2A08-45DA-8CA8-901DFFB6B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180F6C-504D-4E8D-9EBB-5B9C43215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9D3996-B216-43A6-8015-011CAC3E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77149D-D32F-4B1F-8399-4586E29E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803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F9B4D8-B6E2-43F1-A102-D54AB6987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086938-1E13-4C48-852C-9AD6C40D7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268795-97DD-4B91-B14E-23529CE7D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A5A199-FB19-4045-8316-67519DF0A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7AADFA8-CA96-4C2F-AB21-105006C16C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6081B9-485E-4B98-822C-659580A0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594C88-C724-4F15-ACAE-85288AB4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C257E65-895E-466D-A33D-96BE739B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04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C3CCDD-EE00-4A72-99F6-266DA602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905B9D9-76E8-4C40-B4BE-2333BD45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DEE126-C713-4CBB-A550-542E1E55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67F2EA-5A16-44EE-AE71-6631DBBD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804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A1E6148-A2BD-405F-8871-52E9DC97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154E476-1C3E-4833-B317-5B93C46E0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C75507-4400-480F-AD1F-99532A89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0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B31D35-7A04-4F0D-8B98-4D82ACA86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3ECBE7-BB97-4D99-9DF0-C34E11BC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E98CBA-D5FE-441A-9514-959A7CF15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EEA0EF-795D-425F-B443-7CB57642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848073-6C05-4F6A-825D-66BABF72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19FE3D-7603-494A-9CE4-56E496EF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8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A46EA8-A39F-4B03-B020-107A7CA3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7AE157C-AA19-4CC9-A57C-0586DB69D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6BD5458-8ED1-43C3-AB7A-BD3091BBF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1F710B-1DEA-437E-BEE3-7E2F245AF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D1CA7B-F5CD-43F7-A666-F2E49F05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FBA27A-F3AE-4FCF-9C8A-1B5A86D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186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4C0FBEE-CF33-4DBD-850D-73214914C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6A5E2-06D9-4FAD-AE8E-620DD8ACF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559F0A-7C5E-4173-A23A-3073FA1F0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6EBB8-2997-4FA6-ACF4-1A181A884D3C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E7B930-26D4-4DA4-89FD-A03F63A47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143B82-AC78-4166-BDC2-61BD828E0B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46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C91E975-BB40-441D-87B5-272AD7F99345}"/>
              </a:ext>
            </a:extLst>
          </p:cNvPr>
          <p:cNvSpPr/>
          <p:nvPr/>
        </p:nvSpPr>
        <p:spPr>
          <a:xfrm>
            <a:off x="715617" y="2213113"/>
            <a:ext cx="10866783" cy="25841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BA403C8-D1FB-45B2-8760-C58789ACBE8E}"/>
              </a:ext>
            </a:extLst>
          </p:cNvPr>
          <p:cNvSpPr/>
          <p:nvPr/>
        </p:nvSpPr>
        <p:spPr>
          <a:xfrm>
            <a:off x="1866721" y="2590800"/>
            <a:ext cx="1828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9BB0B7D-D596-4ABC-9F37-493D6DE05674}"/>
              </a:ext>
            </a:extLst>
          </p:cNvPr>
          <p:cNvSpPr/>
          <p:nvPr/>
        </p:nvSpPr>
        <p:spPr>
          <a:xfrm>
            <a:off x="5234608" y="2607212"/>
            <a:ext cx="1828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278FD08-134F-4131-98F8-68731B2AD3F6}"/>
              </a:ext>
            </a:extLst>
          </p:cNvPr>
          <p:cNvSpPr/>
          <p:nvPr/>
        </p:nvSpPr>
        <p:spPr>
          <a:xfrm>
            <a:off x="8496479" y="2607212"/>
            <a:ext cx="18288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sitting, indoor, toilet&#10;&#10;Description automatically generated">
            <a:extLst>
              <a:ext uri="{FF2B5EF4-FFF2-40B4-BE49-F238E27FC236}">
                <a16:creationId xmlns:a16="http://schemas.microsoft.com/office/drawing/2014/main" xmlns="" id="{7820A977-999B-4943-AB70-960AF9CAFD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818" y="2743199"/>
            <a:ext cx="1042797" cy="13716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xmlns="" id="{DB290AD2-3C12-4AF4-BAA0-205BD66EEE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3208" y="2822641"/>
            <a:ext cx="1371600" cy="1212717"/>
          </a:xfrm>
          <a:prstGeom prst="rect">
            <a:avLst/>
          </a:prstGeom>
        </p:spPr>
      </p:pic>
      <p:pic>
        <p:nvPicPr>
          <p:cNvPr id="14" name="Picture 13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FAEC9B44-89BB-43CD-AAFB-45B76A1FFA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25079" y="2802723"/>
            <a:ext cx="1371600" cy="140495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719951" y="6100044"/>
            <a:ext cx="3210655" cy="515373"/>
            <a:chOff x="8892407" y="6134523"/>
            <a:chExt cx="3210655" cy="51537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18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19" name="Picture 18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17" name="Picture 16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562231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7</cp:revision>
  <dcterms:created xsi:type="dcterms:W3CDTF">2021-02-11T18:13:08Z</dcterms:created>
  <dcterms:modified xsi:type="dcterms:W3CDTF">2021-06-03T17:57:59Z</dcterms:modified>
</cp:coreProperties>
</file>